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5" r:id="rId1"/>
    <p:sldMasterId id="2147483859" r:id="rId2"/>
    <p:sldMasterId id="2147483861" r:id="rId3"/>
    <p:sldMasterId id="2147483781" r:id="rId4"/>
    <p:sldMasterId id="2147483843" r:id="rId5"/>
    <p:sldMasterId id="2147483828" r:id="rId6"/>
    <p:sldMasterId id="2147483834" r:id="rId7"/>
  </p:sldMasterIdLst>
  <p:notesMasterIdLst>
    <p:notesMasterId r:id="rId16"/>
  </p:notesMasterIdLst>
  <p:sldIdLst>
    <p:sldId id="258" r:id="rId8"/>
    <p:sldId id="681" r:id="rId9"/>
    <p:sldId id="309" r:id="rId10"/>
    <p:sldId id="684" r:id="rId11"/>
    <p:sldId id="682" r:id="rId12"/>
    <p:sldId id="262" r:id="rId13"/>
    <p:sldId id="674" r:id="rId14"/>
    <p:sldId id="6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F20"/>
    <a:srgbClr val="8561A9"/>
    <a:srgbClr val="FBFBFB"/>
    <a:srgbClr val="000000"/>
    <a:srgbClr val="009242"/>
    <a:srgbClr val="DFCDB3"/>
    <a:srgbClr val="7A5C3D"/>
    <a:srgbClr val="231F20"/>
    <a:srgbClr val="CEEAB0"/>
    <a:srgbClr val="727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6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152F9-178F-4434-B530-93E318815C0F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4FDD8-1393-4107-A816-C9082CE06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39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EB351A-6BC9-46BF-A290-11955AF01C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53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emf"/><Relationship Id="rId4" Type="http://schemas.openxmlformats.org/officeDocument/2006/relationships/image" Target="../media/image11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emf"/><Relationship Id="rId4" Type="http://schemas.openxmlformats.org/officeDocument/2006/relationships/image" Target="../media/image11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C599-2F38-6364-3616-7F760E4AD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850B5-4F32-EE3B-6A7B-393D87E9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DD20-09D8-4477-B1E7-1721D227E2F8}" type="datetime3">
              <a:rPr lang="en-US" smtClean="0"/>
              <a:pPr/>
              <a:t>7 August 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4FE98-2537-0F0D-F096-039D7DFF28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| </a:t>
            </a:r>
            <a:fld id="{64E5BE4B-2FBF-4174-9E62-85FAD1CB43A6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9564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" y="801129"/>
            <a:ext cx="12188952" cy="2121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4197221" y="0"/>
            <a:ext cx="3797559" cy="37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36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Insignia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">
            <a:extLst>
              <a:ext uri="{FF2B5EF4-FFF2-40B4-BE49-F238E27FC236}">
                <a16:creationId xmlns:a16="http://schemas.microsoft.com/office/drawing/2014/main" id="{3687008C-D974-2049-9B99-06AFC848007B}"/>
              </a:ext>
            </a:extLst>
          </p:cNvPr>
          <p:cNvGrpSpPr/>
          <p:nvPr userDrawn="1"/>
        </p:nvGrpSpPr>
        <p:grpSpPr>
          <a:xfrm>
            <a:off x="548220" y="1974220"/>
            <a:ext cx="9666770" cy="2377440"/>
            <a:chOff x="548220" y="2194560"/>
            <a:chExt cx="9666770" cy="2377440"/>
          </a:xfrm>
        </p:grpSpPr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BF21F3A3-93C1-5149-0930-09CBE88BD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48220" y="2194560"/>
              <a:ext cx="9666770" cy="2377440"/>
            </a:xfrm>
            <a:prstGeom prst="rect">
              <a:avLst/>
            </a:prstGeom>
            <a:noFill/>
            <a:ln w="19050" cap="flat">
              <a:solidFill>
                <a:srgbClr val="FFCC01"/>
              </a:solidFill>
              <a:miter lim="800000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600" dirty="0"/>
            </a:p>
          </p:txBody>
        </p:sp>
        <p:cxnSp>
          <p:nvCxnSpPr>
            <p:cNvPr id="4" name="Line">
              <a:extLst>
                <a:ext uri="{FF2B5EF4-FFF2-40B4-BE49-F238E27FC236}">
                  <a16:creationId xmlns:a16="http://schemas.microsoft.com/office/drawing/2014/main" id="{6ECA938D-C227-2322-BF48-D8635720D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23055" y="2194560"/>
              <a:ext cx="0" cy="2377440"/>
            </a:xfrm>
            <a:prstGeom prst="line">
              <a:avLst/>
            </a:prstGeom>
            <a:ln w="19050" cap="flat">
              <a:solidFill>
                <a:srgbClr val="FFCC0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  <p:cxnSp>
          <p:nvCxnSpPr>
            <p:cNvPr id="12" name="Line">
              <a:extLst>
                <a:ext uri="{FF2B5EF4-FFF2-40B4-BE49-F238E27FC236}">
                  <a16:creationId xmlns:a16="http://schemas.microsoft.com/office/drawing/2014/main" id="{7EE4A926-6B61-0880-E206-8C2FB773EA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23055" y="3886200"/>
              <a:ext cx="7791935" cy="0"/>
            </a:xfrm>
            <a:prstGeom prst="line">
              <a:avLst/>
            </a:prstGeom>
            <a:ln w="19050" cap="flat">
              <a:solidFill>
                <a:srgbClr val="FFCC0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  <p:cxnSp>
          <p:nvCxnSpPr>
            <p:cNvPr id="15" name="Line">
              <a:extLst>
                <a:ext uri="{FF2B5EF4-FFF2-40B4-BE49-F238E27FC236}">
                  <a16:creationId xmlns:a16="http://schemas.microsoft.com/office/drawing/2014/main" id="{7F1F819D-50CB-87A3-F07D-A4A50124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51776" y="3886200"/>
              <a:ext cx="0" cy="685800"/>
            </a:xfrm>
            <a:prstGeom prst="line">
              <a:avLst/>
            </a:prstGeom>
            <a:ln w="19050" cap="flat">
              <a:solidFill>
                <a:srgbClr val="FFCC0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</p:grpSp>
      <p:sp>
        <p:nvSpPr>
          <p:cNvPr id="2" name="Title 3"/>
          <p:cNvSpPr>
            <a:spLocks noGrp="1"/>
          </p:cNvSpPr>
          <p:nvPr>
            <p:ph type="ctrTitle" hasCustomPrompt="1"/>
          </p:nvPr>
        </p:nvSpPr>
        <p:spPr>
          <a:xfrm>
            <a:off x="2788921" y="2202820"/>
            <a:ext cx="7059168" cy="132588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600"/>
            </a:lvl1pPr>
          </a:lstStyle>
          <a:p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PRESENTATION TITLE</a:t>
            </a:r>
            <a:b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PRESENTATION TITLE</a:t>
            </a:r>
            <a:b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CC0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PRESENTATION TITLE</a:t>
            </a:r>
            <a:endParaRPr lang="en-US" dirty="0"/>
          </a:p>
        </p:txBody>
      </p:sp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2788920" y="3784732"/>
            <a:ext cx="4187952" cy="45720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C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Presentation subtitle presentation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C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C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Arial Bold 12pt, three lines max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7FD1123-ADF1-24AE-2B33-8CDACB9D1D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17536" y="3784732"/>
            <a:ext cx="2131694" cy="457200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5pPr>
            <a:lvl6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6pPr>
            <a:lvl7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7pPr>
            <a:lvl8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8pPr>
            <a:lvl9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[00 Month 0000]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2A30A99A-3F17-50A2-851C-A2CAECF9BD9E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082942F9-5683-45ED-BC6D-ED3CAFD8322B}" type="datetime3">
              <a:rPr lang="en-US" smtClean="0"/>
              <a:t>7 August 2023</a:t>
            </a:fld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2084B24-D23C-867A-21F6-EFC70734588C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54E97A9E-5147-DA17-DC52-BADF8A72C0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245" y="2240065"/>
            <a:ext cx="1448305" cy="187120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D1CC74C-78BB-CF95-10D1-754B48D947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1731" y="411163"/>
            <a:ext cx="366603" cy="457200"/>
          </a:xfrm>
          <a:prstGeom prst="rect">
            <a:avLst/>
          </a:prstGeom>
        </p:spPr>
      </p:pic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665BDFD6-9AFE-B1DF-4F1E-E9AFC7D6926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7688" y="5133530"/>
            <a:ext cx="1181831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Controlled by: 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4C952743-DE82-60AF-0819-ADB51D01104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47688" y="4952738"/>
            <a:ext cx="1181831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Controlled by: 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A009DB36-91E2-E67D-7125-8DDFC907CDC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7688" y="5314322"/>
            <a:ext cx="1181831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CUI Category: </a:t>
            </a:r>
          </a:p>
        </p:txBody>
      </p:sp>
      <p:sp>
        <p:nvSpPr>
          <p:cNvPr id="28" name="Text Placeholder 30">
            <a:extLst>
              <a:ext uri="{FF2B5EF4-FFF2-40B4-BE49-F238E27FC236}">
                <a16:creationId xmlns:a16="http://schemas.microsoft.com/office/drawing/2014/main" id="{EFAB695D-A08B-7B72-0061-6422D273364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7688" y="5495114"/>
            <a:ext cx="1181831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Distribution Control: </a:t>
            </a:r>
          </a:p>
        </p:txBody>
      </p:sp>
      <p:sp>
        <p:nvSpPr>
          <p:cNvPr id="29" name="Text Placeholder 30">
            <a:extLst>
              <a:ext uri="{FF2B5EF4-FFF2-40B4-BE49-F238E27FC236}">
                <a16:creationId xmlns:a16="http://schemas.microsoft.com/office/drawing/2014/main" id="{FF66B500-D36A-1A83-323E-E734AC880A2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7688" y="5675906"/>
            <a:ext cx="1181831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POC: </a:t>
            </a:r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D6688838-C823-6682-AA3C-15206F6F46C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90179" y="5133530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9EB1536A-DFBE-6487-86D1-EF933DEBF36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90179" y="4952738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B2F9C8C1-6D61-77FD-9383-28A195E6925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90179" y="5314322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431F8CBD-1CF8-376A-06AC-53D4269E852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790179" y="5495114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C361469E-59F1-660D-8A08-19EA4291798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790179" y="5675906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7" name="U.S. Army" descr="U.S. Army">
            <a:extLst>
              <a:ext uri="{FF2B5EF4-FFF2-40B4-BE49-F238E27FC236}">
                <a16:creationId xmlns:a16="http://schemas.microsoft.com/office/drawing/2014/main" id="{BD11BA04-5C02-C268-A524-16D9134DEAF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black">
          <a:xfrm>
            <a:off x="244899" y="112631"/>
            <a:ext cx="3246120" cy="12258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78E51D-6B25-EFF9-D908-0DDAC8AF0D9B}"/>
              </a:ext>
            </a:extLst>
          </p:cNvPr>
          <p:cNvSpPr/>
          <p:nvPr userDrawn="1"/>
        </p:nvSpPr>
        <p:spPr>
          <a:xfrm>
            <a:off x="10572750" y="298938"/>
            <a:ext cx="1147396" cy="773724"/>
          </a:xfrm>
          <a:prstGeom prst="rect">
            <a:avLst/>
          </a:prstGeom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359529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2233-BF58-C72D-0BD1-162C22AA7E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611F90-6F7B-6537-ABD9-B6C401AA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C6DA9-6DA1-8D8F-1079-98F7F742B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6863-7700-44B8-AFFF-64E90FCFC0DF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DB17A-1FAA-CD1E-E74E-B860FABE1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5865-BFD2-61BF-422D-B08CCC74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F136-B502-411E-AC51-490520678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2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4B252-E087-CC7B-02B7-FCE558C3B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40BEB-BADF-13ED-870A-1DA441C81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D57E9-B879-BA5D-DAEB-AE4B3ED64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6863-7700-44B8-AFFF-64E90FCFC0DF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E78F0-E659-7126-8F6D-C46E8CD41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7285-3A3B-BB49-2B35-C0341783F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F136-B502-411E-AC51-490520678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06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16401-D52B-E53B-D883-12032BEE3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1938F-CEF8-4729-2207-7CD1A343F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54BBE-056A-D35C-4296-C9D5BE40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6863-7700-44B8-AFFF-64E90FCFC0DF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C4F5F-E88F-7AB4-E937-31AF0DEEA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0A4D1-4795-4C6F-39F9-24A018F90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F136-B502-411E-AC51-490520678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67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38C38-0BFA-11A2-53E0-C47306745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94D3E-56B5-73B4-3B6A-9493FE51AE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47F6C-720C-1695-68F0-FBD4A7146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6CA18-58D1-E076-3270-764E7B729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6863-7700-44B8-AFFF-64E90FCFC0DF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930A89-C2DE-7F79-F31C-2A7D321DB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CC8C9-62E5-0829-31A3-B7BD630C3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F136-B502-411E-AC51-490520678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26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DC8C2-DAE9-1D1E-1896-883871D28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ABC76-D963-2B79-0C81-B7F3A4B97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35185-4AB1-5356-2BD6-4742BD75D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87C20-58A6-9FBD-B589-2F9B95FB84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CF5F43-0736-2260-5F9B-17C3852F2D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FFFBFF-E7E5-FC20-C0DD-18908E30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6863-7700-44B8-AFFF-64E90FCFC0DF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33518-1915-D59A-A75E-E61BEEB12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1E90A7-C777-4F91-FFED-383A32686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F136-B502-411E-AC51-490520678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76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Insignia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">
            <a:extLst>
              <a:ext uri="{FF2B5EF4-FFF2-40B4-BE49-F238E27FC236}">
                <a16:creationId xmlns:a16="http://schemas.microsoft.com/office/drawing/2014/main" id="{3687008C-D974-2049-9B99-06AFC848007B}"/>
              </a:ext>
            </a:extLst>
          </p:cNvPr>
          <p:cNvGrpSpPr/>
          <p:nvPr userDrawn="1"/>
        </p:nvGrpSpPr>
        <p:grpSpPr>
          <a:xfrm>
            <a:off x="548220" y="1974220"/>
            <a:ext cx="9666770" cy="2377440"/>
            <a:chOff x="548220" y="2194560"/>
            <a:chExt cx="9666770" cy="2377440"/>
          </a:xfrm>
        </p:grpSpPr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BF21F3A3-93C1-5149-0930-09CBE88BD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48220" y="2194560"/>
              <a:ext cx="9666770" cy="2377440"/>
            </a:xfrm>
            <a:prstGeom prst="rect">
              <a:avLst/>
            </a:prstGeom>
            <a:noFill/>
            <a:ln w="19050" cap="flat">
              <a:solidFill>
                <a:srgbClr val="FFCC01"/>
              </a:solidFill>
              <a:miter lim="800000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600" dirty="0"/>
            </a:p>
          </p:txBody>
        </p:sp>
        <p:cxnSp>
          <p:nvCxnSpPr>
            <p:cNvPr id="4" name="Line">
              <a:extLst>
                <a:ext uri="{FF2B5EF4-FFF2-40B4-BE49-F238E27FC236}">
                  <a16:creationId xmlns:a16="http://schemas.microsoft.com/office/drawing/2014/main" id="{6ECA938D-C227-2322-BF48-D8635720D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23055" y="2194560"/>
              <a:ext cx="0" cy="2377440"/>
            </a:xfrm>
            <a:prstGeom prst="line">
              <a:avLst/>
            </a:prstGeom>
            <a:ln w="19050" cap="flat">
              <a:solidFill>
                <a:srgbClr val="FFCC0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  <p:cxnSp>
          <p:nvCxnSpPr>
            <p:cNvPr id="12" name="Line">
              <a:extLst>
                <a:ext uri="{FF2B5EF4-FFF2-40B4-BE49-F238E27FC236}">
                  <a16:creationId xmlns:a16="http://schemas.microsoft.com/office/drawing/2014/main" id="{7EE4A926-6B61-0880-E206-8C2FB773EA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23055" y="3886200"/>
              <a:ext cx="7791935" cy="0"/>
            </a:xfrm>
            <a:prstGeom prst="line">
              <a:avLst/>
            </a:prstGeom>
            <a:ln w="19050" cap="flat">
              <a:solidFill>
                <a:srgbClr val="FFCC0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  <p:cxnSp>
          <p:nvCxnSpPr>
            <p:cNvPr id="15" name="Line">
              <a:extLst>
                <a:ext uri="{FF2B5EF4-FFF2-40B4-BE49-F238E27FC236}">
                  <a16:creationId xmlns:a16="http://schemas.microsoft.com/office/drawing/2014/main" id="{7F1F819D-50CB-87A3-F07D-A4A50124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51776" y="3886200"/>
              <a:ext cx="0" cy="685800"/>
            </a:xfrm>
            <a:prstGeom prst="line">
              <a:avLst/>
            </a:prstGeom>
            <a:ln w="19050" cap="flat">
              <a:solidFill>
                <a:srgbClr val="FFCC0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</p:grpSp>
      <p:sp>
        <p:nvSpPr>
          <p:cNvPr id="2" name="Title 3"/>
          <p:cNvSpPr>
            <a:spLocks noGrp="1"/>
          </p:cNvSpPr>
          <p:nvPr>
            <p:ph type="ctrTitle" hasCustomPrompt="1"/>
          </p:nvPr>
        </p:nvSpPr>
        <p:spPr>
          <a:xfrm>
            <a:off x="2788921" y="2202820"/>
            <a:ext cx="7059168" cy="132588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600"/>
            </a:lvl1pPr>
          </a:lstStyle>
          <a:p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PRESENTATION TITLE</a:t>
            </a:r>
            <a:b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PRESENTATION TITLE</a:t>
            </a:r>
            <a:b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CC0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PRESENTATION TITLE</a:t>
            </a:r>
            <a:endParaRPr lang="en-US" dirty="0"/>
          </a:p>
        </p:txBody>
      </p:sp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2788920" y="3784732"/>
            <a:ext cx="4187952" cy="45720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C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Presentation subtitle presentation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C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C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Arial Bold 12pt, three lines max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7FD1123-ADF1-24AE-2B33-8CDACB9D1D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17536" y="3784732"/>
            <a:ext cx="2131694" cy="457200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5pPr>
            <a:lvl6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6pPr>
            <a:lvl7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7pPr>
            <a:lvl8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8pPr>
            <a:lvl9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[00 Month 0000]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2A30A99A-3F17-50A2-851C-A2CAECF9BD9E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082942F9-5683-45ED-BC6D-ED3CAFD8322B}" type="datetime3">
              <a:rPr lang="en-US" smtClean="0"/>
              <a:t>7 August 2023</a:t>
            </a:fld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2084B24-D23C-867A-21F6-EFC70734588C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54E97A9E-5147-DA17-DC52-BADF8A72C0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245" y="2240065"/>
            <a:ext cx="1448305" cy="187120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D1CC74C-78BB-CF95-10D1-754B48D947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1731" y="411163"/>
            <a:ext cx="366603" cy="457200"/>
          </a:xfrm>
          <a:prstGeom prst="rect">
            <a:avLst/>
          </a:prstGeom>
        </p:spPr>
      </p:pic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665BDFD6-9AFE-B1DF-4F1E-E9AFC7D6926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7688" y="5133530"/>
            <a:ext cx="1181831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Controlled by: 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4C952743-DE82-60AF-0819-ADB51D01104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47688" y="4952738"/>
            <a:ext cx="1181831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Controlled by: 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A009DB36-91E2-E67D-7125-8DDFC907CDC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7688" y="5314322"/>
            <a:ext cx="1181831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CUI Category: </a:t>
            </a:r>
          </a:p>
        </p:txBody>
      </p:sp>
      <p:sp>
        <p:nvSpPr>
          <p:cNvPr id="28" name="Text Placeholder 30">
            <a:extLst>
              <a:ext uri="{FF2B5EF4-FFF2-40B4-BE49-F238E27FC236}">
                <a16:creationId xmlns:a16="http://schemas.microsoft.com/office/drawing/2014/main" id="{EFAB695D-A08B-7B72-0061-6422D273364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7688" y="5495114"/>
            <a:ext cx="1181831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Distribution Control: </a:t>
            </a:r>
          </a:p>
        </p:txBody>
      </p:sp>
      <p:sp>
        <p:nvSpPr>
          <p:cNvPr id="29" name="Text Placeholder 30">
            <a:extLst>
              <a:ext uri="{FF2B5EF4-FFF2-40B4-BE49-F238E27FC236}">
                <a16:creationId xmlns:a16="http://schemas.microsoft.com/office/drawing/2014/main" id="{FF66B500-D36A-1A83-323E-E734AC880A2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7688" y="5675906"/>
            <a:ext cx="1181831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POC: </a:t>
            </a:r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D6688838-C823-6682-AA3C-15206F6F46C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90179" y="5133530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9EB1536A-DFBE-6487-86D1-EF933DEBF36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90179" y="4952738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B2F9C8C1-6D61-77FD-9383-28A195E6925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90179" y="5314322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431F8CBD-1CF8-376A-06AC-53D4269E852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790179" y="5495114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C361469E-59F1-660D-8A08-19EA4291798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790179" y="5675906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7" name="U.S. Army" descr="U.S. Army">
            <a:extLst>
              <a:ext uri="{FF2B5EF4-FFF2-40B4-BE49-F238E27FC236}">
                <a16:creationId xmlns:a16="http://schemas.microsoft.com/office/drawing/2014/main" id="{BD11BA04-5C02-C268-A524-16D9134DEAF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black">
          <a:xfrm>
            <a:off x="244899" y="112631"/>
            <a:ext cx="3246120" cy="12258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78E51D-6B25-EFF9-D908-0DDAC8AF0D9B}"/>
              </a:ext>
            </a:extLst>
          </p:cNvPr>
          <p:cNvSpPr/>
          <p:nvPr userDrawn="1"/>
        </p:nvSpPr>
        <p:spPr>
          <a:xfrm>
            <a:off x="10604636" y="289313"/>
            <a:ext cx="1147396" cy="773724"/>
          </a:xfrm>
          <a:prstGeom prst="rect">
            <a:avLst/>
          </a:prstGeom>
          <a:solidFill>
            <a:srgbClr val="221F20"/>
          </a:solidFill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240080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Insignia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E9C8C0-DEE0-B226-B6E6-86230B7C75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">
            <a:extLst>
              <a:ext uri="{FF2B5EF4-FFF2-40B4-BE49-F238E27FC236}">
                <a16:creationId xmlns:a16="http://schemas.microsoft.com/office/drawing/2014/main" id="{3687008C-D974-2049-9B99-06AFC848007B}"/>
              </a:ext>
            </a:extLst>
          </p:cNvPr>
          <p:cNvGrpSpPr/>
          <p:nvPr userDrawn="1"/>
        </p:nvGrpSpPr>
        <p:grpSpPr>
          <a:xfrm>
            <a:off x="548220" y="1974220"/>
            <a:ext cx="9666770" cy="2377440"/>
            <a:chOff x="548220" y="2194560"/>
            <a:chExt cx="9666770" cy="2377440"/>
          </a:xfrm>
        </p:grpSpPr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BF21F3A3-93C1-5149-0930-09CBE88BD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48220" y="2194560"/>
              <a:ext cx="9666770" cy="2377440"/>
            </a:xfrm>
            <a:prstGeom prst="rect">
              <a:avLst/>
            </a:prstGeom>
            <a:noFill/>
            <a:ln w="19050" cap="flat">
              <a:solidFill>
                <a:srgbClr val="FFCC01"/>
              </a:solidFill>
              <a:miter lim="800000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600" dirty="0"/>
            </a:p>
          </p:txBody>
        </p:sp>
        <p:cxnSp>
          <p:nvCxnSpPr>
            <p:cNvPr id="4" name="Line">
              <a:extLst>
                <a:ext uri="{FF2B5EF4-FFF2-40B4-BE49-F238E27FC236}">
                  <a16:creationId xmlns:a16="http://schemas.microsoft.com/office/drawing/2014/main" id="{6ECA938D-C227-2322-BF48-D8635720D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23055" y="2194560"/>
              <a:ext cx="0" cy="2377440"/>
            </a:xfrm>
            <a:prstGeom prst="line">
              <a:avLst/>
            </a:prstGeom>
            <a:ln w="19050" cap="flat">
              <a:solidFill>
                <a:srgbClr val="FFCC0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  <p:cxnSp>
          <p:nvCxnSpPr>
            <p:cNvPr id="12" name="Line">
              <a:extLst>
                <a:ext uri="{FF2B5EF4-FFF2-40B4-BE49-F238E27FC236}">
                  <a16:creationId xmlns:a16="http://schemas.microsoft.com/office/drawing/2014/main" id="{7EE4A926-6B61-0880-E206-8C2FB773EA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23055" y="3886200"/>
              <a:ext cx="7791935" cy="0"/>
            </a:xfrm>
            <a:prstGeom prst="line">
              <a:avLst/>
            </a:prstGeom>
            <a:ln w="19050" cap="flat">
              <a:solidFill>
                <a:srgbClr val="FFCC0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  <p:cxnSp>
          <p:nvCxnSpPr>
            <p:cNvPr id="15" name="Line">
              <a:extLst>
                <a:ext uri="{FF2B5EF4-FFF2-40B4-BE49-F238E27FC236}">
                  <a16:creationId xmlns:a16="http://schemas.microsoft.com/office/drawing/2014/main" id="{7F1F819D-50CB-87A3-F07D-A4A50124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51776" y="3886200"/>
              <a:ext cx="0" cy="685800"/>
            </a:xfrm>
            <a:prstGeom prst="line">
              <a:avLst/>
            </a:prstGeom>
            <a:ln w="19050" cap="flat">
              <a:solidFill>
                <a:srgbClr val="FFCC0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</p:grpSp>
      <p:sp>
        <p:nvSpPr>
          <p:cNvPr id="2" name="Title 3"/>
          <p:cNvSpPr>
            <a:spLocks noGrp="1"/>
          </p:cNvSpPr>
          <p:nvPr>
            <p:ph type="ctrTitle" hasCustomPrompt="1"/>
          </p:nvPr>
        </p:nvSpPr>
        <p:spPr>
          <a:xfrm>
            <a:off x="2788921" y="2202820"/>
            <a:ext cx="7059168" cy="132588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600"/>
            </a:lvl1pPr>
          </a:lstStyle>
          <a:p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PRESENTATION TITLE</a:t>
            </a:r>
            <a:b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PRESENTATION TITLE</a:t>
            </a:r>
            <a:b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CC0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PRESENTATION TITLE</a:t>
            </a:r>
            <a:endParaRPr lang="en-US" dirty="0"/>
          </a:p>
        </p:txBody>
      </p:sp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2788920" y="3784732"/>
            <a:ext cx="4187952" cy="45720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C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Presentation subtitle presentation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C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C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Arial Bold 12pt, three lines max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7FD1123-ADF1-24AE-2B33-8CDACB9D1D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17536" y="3784732"/>
            <a:ext cx="2131694" cy="457200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5pPr>
            <a:lvl6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6pPr>
            <a:lvl7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7pPr>
            <a:lvl8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8pPr>
            <a:lvl9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[00 Month 0000]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2A30A99A-3F17-50A2-851C-A2CAECF9BD9E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082942F9-5683-45ED-BC6D-ED3CAFD8322B}" type="datetime3">
              <a:rPr lang="en-US" smtClean="0"/>
              <a:t>7 August 2023</a:t>
            </a:fld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2084B24-D23C-867A-21F6-EFC70734588C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54E97A9E-5147-DA17-DC52-BADF8A72C0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245" y="2240065"/>
            <a:ext cx="1448305" cy="1871209"/>
          </a:xfrm>
          <a:prstGeom prst="rect">
            <a:avLst/>
          </a:prstGeom>
        </p:spPr>
      </p:pic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665BDFD6-9AFE-B1DF-4F1E-E9AFC7D6926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7688" y="5133530"/>
            <a:ext cx="1181831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Controlled by: 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4C952743-DE82-60AF-0819-ADB51D01104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47688" y="4952738"/>
            <a:ext cx="1181831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Controlled by: 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A009DB36-91E2-E67D-7125-8DDFC907CDC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7688" y="5314322"/>
            <a:ext cx="1181831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CUI Category: </a:t>
            </a:r>
          </a:p>
        </p:txBody>
      </p:sp>
      <p:sp>
        <p:nvSpPr>
          <p:cNvPr id="28" name="Text Placeholder 30">
            <a:extLst>
              <a:ext uri="{FF2B5EF4-FFF2-40B4-BE49-F238E27FC236}">
                <a16:creationId xmlns:a16="http://schemas.microsoft.com/office/drawing/2014/main" id="{EFAB695D-A08B-7B72-0061-6422D273364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7688" y="5495114"/>
            <a:ext cx="1181831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Distribution Control: </a:t>
            </a:r>
          </a:p>
        </p:txBody>
      </p:sp>
      <p:sp>
        <p:nvSpPr>
          <p:cNvPr id="29" name="Text Placeholder 30">
            <a:extLst>
              <a:ext uri="{FF2B5EF4-FFF2-40B4-BE49-F238E27FC236}">
                <a16:creationId xmlns:a16="http://schemas.microsoft.com/office/drawing/2014/main" id="{FF66B500-D36A-1A83-323E-E734AC880A2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7688" y="5675906"/>
            <a:ext cx="1181831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POC: </a:t>
            </a:r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D6688838-C823-6682-AA3C-15206F6F46C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90179" y="5133530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9EB1536A-DFBE-6487-86D1-EF933DEBF36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90179" y="4952738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B2F9C8C1-6D61-77FD-9383-28A195E6925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90179" y="5314322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431F8CBD-1CF8-376A-06AC-53D4269E852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790179" y="5495114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C361469E-59F1-660D-8A08-19EA4291798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790179" y="5675906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7" name="U.S. Army" descr="U.S. Army">
            <a:extLst>
              <a:ext uri="{FF2B5EF4-FFF2-40B4-BE49-F238E27FC236}">
                <a16:creationId xmlns:a16="http://schemas.microsoft.com/office/drawing/2014/main" id="{BD11BA04-5C02-C268-A524-16D9134DEA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black">
          <a:xfrm>
            <a:off x="244899" y="112631"/>
            <a:ext cx="3246120" cy="122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06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">
            <a:extLst>
              <a:ext uri="{FF2B5EF4-FFF2-40B4-BE49-F238E27FC236}">
                <a16:creationId xmlns:a16="http://schemas.microsoft.com/office/drawing/2014/main" id="{9FBB499C-D22E-E02E-342C-293D573F4036}"/>
              </a:ext>
            </a:extLst>
          </p:cNvPr>
          <p:cNvSpPr txBox="1"/>
          <p:nvPr userDrawn="1"/>
        </p:nvSpPr>
        <p:spPr>
          <a:xfrm>
            <a:off x="548216" y="2148840"/>
            <a:ext cx="11094720" cy="1371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4800" cap="all" baseline="0" dirty="0">
                <a:solidFill>
                  <a:srgbClr val="FFCC01"/>
                </a:solidFill>
              </a:rPr>
              <a:t>THANK YOU.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00DDD06-33DA-C48B-4271-22D241C5EC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8218" y="4819414"/>
            <a:ext cx="5365749" cy="1371599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[Optional contact information]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632A57-06FC-652E-6EE4-1F70D322E5B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47688" y="6629400"/>
            <a:ext cx="823912" cy="228600"/>
          </a:xfrm>
          <a:prstGeom prst="rect">
            <a:avLst/>
          </a:prstGeom>
        </p:spPr>
        <p:txBody>
          <a:bodyPr/>
          <a:lstStyle/>
          <a:p>
            <a:fld id="{B06F3EBE-B2E8-4992-9F00-9E4B44F057C0}" type="datetime3">
              <a:rPr lang="en-US" smtClean="0"/>
              <a:t>7 August 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1E829-FABB-578E-0154-2C87BBF4E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276B1EC-916E-98ED-6159-C9F83C8E0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11731" y="411163"/>
            <a:ext cx="36660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72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C599-2F38-6364-3616-7F760E4AD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850B5-4F32-EE3B-6A7B-393D87E9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DD20-09D8-4477-B1E7-1721D227E2F8}" type="datetime3">
              <a:rPr lang="en-US" smtClean="0"/>
              <a:pPr/>
              <a:t>7 August 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4FE98-2537-0F0D-F096-039D7DFF28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| </a:t>
            </a:r>
            <a:fld id="{64E5BE4B-2FBF-4174-9E62-85FAD1CB43A6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7321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E0E850F-1CBC-BDD9-C2B6-F3A10F4F8B00}"/>
              </a:ext>
            </a:extLst>
          </p:cNvPr>
          <p:cNvGrpSpPr/>
          <p:nvPr userDrawn="1"/>
        </p:nvGrpSpPr>
        <p:grpSpPr>
          <a:xfrm>
            <a:off x="3558991" y="2057400"/>
            <a:ext cx="5074019" cy="2743200"/>
            <a:chOff x="2888644" y="2002569"/>
            <a:chExt cx="5074019" cy="2743200"/>
          </a:xfrm>
        </p:grpSpPr>
        <p:pic>
          <p:nvPicPr>
            <p:cNvPr id="2" name="Picture 1" descr="Logo&#10;&#10;Description automatically generated">
              <a:extLst>
                <a:ext uri="{FF2B5EF4-FFF2-40B4-BE49-F238E27FC236}">
                  <a16:creationId xmlns:a16="http://schemas.microsoft.com/office/drawing/2014/main" id="{5B3C7D01-F929-20C6-B76E-D37E00AA7B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39441" y="2002569"/>
              <a:ext cx="2123222" cy="2743200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3C937DD-518B-A917-71C9-EF5A92B1BC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88644" y="2002569"/>
              <a:ext cx="2199617" cy="274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5601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743E5D-CD0C-BDFF-B5E9-D235A49626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0E850F-1CBC-BDD9-C2B6-F3A10F4F8B00}"/>
              </a:ext>
            </a:extLst>
          </p:cNvPr>
          <p:cNvGrpSpPr/>
          <p:nvPr userDrawn="1"/>
        </p:nvGrpSpPr>
        <p:grpSpPr>
          <a:xfrm>
            <a:off x="3558991" y="2057400"/>
            <a:ext cx="5074019" cy="2743200"/>
            <a:chOff x="2888644" y="2002569"/>
            <a:chExt cx="5074019" cy="2743200"/>
          </a:xfrm>
        </p:grpSpPr>
        <p:pic>
          <p:nvPicPr>
            <p:cNvPr id="2" name="Picture 1" descr="Logo&#10;&#10;Description automatically generated">
              <a:extLst>
                <a:ext uri="{FF2B5EF4-FFF2-40B4-BE49-F238E27FC236}">
                  <a16:creationId xmlns:a16="http://schemas.microsoft.com/office/drawing/2014/main" id="{5B3C7D01-F929-20C6-B76E-D37E00AA7B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839441" y="2002569"/>
              <a:ext cx="2123222" cy="2743200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3C937DD-518B-A917-71C9-EF5A92B1BC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88644" y="2002569"/>
              <a:ext cx="2199617" cy="274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555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0C800-7AAB-4B31-A7D5-3EF9887F3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E14C31-FBEF-B32C-42EB-E2B1D1DA6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6863-7700-44B8-AFFF-64E90FCFC0DF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02D01-9C14-3C0D-C72D-0B065A820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7AFF80-30A9-2E87-E911-EA3B067E0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F136-B502-411E-AC51-490520678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09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CBBBC8-7F6E-48CD-36A4-7F1E05FC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6863-7700-44B8-AFFF-64E90FCFC0DF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5F410C-0D9A-A756-CE57-BC23200B1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851B9-7784-C6D2-28B3-780B0E732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F136-B502-411E-AC51-490520678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13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2573E-F9E5-5FB2-E1E1-FD21A1161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F534B-29B6-8D3A-BE5C-F0E89AFA0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7A39C-5AB2-305A-269E-EACF35350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AFEEF-EDF7-C39B-9ABB-867847A2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6863-7700-44B8-AFFF-64E90FCFC0DF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F4A50-898D-BF95-A386-2AB3844F3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86D2F-7207-6A38-D3FE-B331572FC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F136-B502-411E-AC51-490520678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71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A42BE-B58A-282D-D949-7CE87C702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784E7-4CBF-0ADF-D49C-DFE040FA72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46E8B-01AD-2FC5-A2BA-4333B88AF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9529F-EE5C-E89A-9111-4C5B72354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6863-7700-44B8-AFFF-64E90FCFC0DF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53A0D-DC42-1C1B-8DE5-6DCB790FE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7131B-5894-6FDC-1C26-436B0C12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F136-B502-411E-AC51-490520678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83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157E-4AD0-1461-93B9-FB06A68C2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82E37-93D3-2CF7-8AF6-460393C85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A5135-0F1B-E8B7-FECA-8598A40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6863-7700-44B8-AFFF-64E90FCFC0DF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80E26-52C4-9727-B762-33C825AC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B7519-DEBD-87E7-652F-6BD11C6B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F136-B502-411E-AC51-490520678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8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48B35D-E5DA-DDD3-ED84-2022184A3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75D4DE-ED98-D64B-AF5D-32129A431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0D1DC-5230-DF5E-1CB9-3B691C2F1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6863-7700-44B8-AFFF-64E90FCFC0DF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F3488-7481-2000-C2A7-CC11222E3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E0246-463E-706E-7B45-EAED8AFB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F136-B502-411E-AC51-490520678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74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2590197"/>
            <a:ext cx="12192000" cy="4039238"/>
            <a:chOff x="0" y="2590197"/>
            <a:chExt cx="12192000" cy="4039238"/>
          </a:xfrm>
        </p:grpSpPr>
        <p:pic>
          <p:nvPicPr>
            <p:cNvPr id="4" name="BACKGROUND IMAGE"/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753427"/>
              <a:ext cx="12192000" cy="387600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 userDrawn="1"/>
          </p:nvSpPr>
          <p:spPr>
            <a:xfrm>
              <a:off x="0" y="2590197"/>
              <a:ext cx="12192000" cy="4039203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4197221" y="0"/>
            <a:ext cx="3797559" cy="37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32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ck Header Footer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" y="801129"/>
            <a:ext cx="12188952" cy="2121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4197221" y="0"/>
            <a:ext cx="3797559" cy="37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6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C599-2F38-6364-3616-7F760E4AD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850B5-4F32-EE3B-6A7B-393D87E9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DD20-09D8-4477-B1E7-1721D227E2F8}" type="datetime3">
              <a:rPr lang="en-US" smtClean="0"/>
              <a:pPr/>
              <a:t>7 August 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4FE98-2537-0F0D-F096-039D7DFF28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| </a:t>
            </a:r>
            <a:fld id="{64E5BE4B-2FBF-4174-9E62-85FAD1CB43A6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377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729343"/>
            <a:ext cx="12192000" cy="359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616529" y="0"/>
            <a:ext cx="8958943" cy="359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97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4855" y="3221689"/>
            <a:ext cx="10941269" cy="422513"/>
          </a:xfrm>
          <a:prstGeom prst="rect">
            <a:avLst/>
          </a:prstGeom>
        </p:spPr>
        <p:txBody>
          <a:bodyPr lIns="0" tIns="0" rIns="274320">
            <a:normAutofit/>
          </a:bodyPr>
          <a:lstStyle>
            <a:lvl1pPr marL="0" indent="0" algn="ctr">
              <a:buNone/>
              <a:defRPr sz="1600"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96708" y="2010405"/>
            <a:ext cx="10977563" cy="108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274320" bIns="0" anchor="b"/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baseline="0" dirty="0" smtClean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Divider 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197221" y="0"/>
            <a:ext cx="3797559" cy="37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02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191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569634"/>
            <a:ext cx="121920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2" name="Footer Placeholder 34"/>
          <p:cNvSpPr txBox="1">
            <a:spLocks/>
          </p:cNvSpPr>
          <p:nvPr userDrawn="1"/>
        </p:nvSpPr>
        <p:spPr>
          <a:xfrm>
            <a:off x="1478107" y="0"/>
            <a:ext cx="9235787" cy="22303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0" eaLnBrk="1" latinLnBrk="0" hangingPunct="1"/>
            <a:r>
              <a:rPr lang="en-US" sz="800" b="1" kern="1200" baseline="0" dirty="0">
                <a:solidFill>
                  <a:srgbClr val="00B050"/>
                </a:solidFill>
                <a:latin typeface="+mn-lt"/>
                <a:ea typeface="+mn-ea"/>
                <a:cs typeface="Arial Bold" panose="020B0704020202020204" pitchFamily="34" charset="0"/>
              </a:rPr>
              <a:t>UNCLASSIFIED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228600"/>
            <a:ext cx="121920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0" name="Bottom Line"/>
          <p:cNvSpPr/>
          <p:nvPr userDrawn="1"/>
        </p:nvSpPr>
        <p:spPr>
          <a:xfrm>
            <a:off x="0" y="228600"/>
            <a:ext cx="121920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1" name="Isosceles Triangle 9">
            <a:extLst>
              <a:ext uri="{FF2B5EF4-FFF2-40B4-BE49-F238E27FC236}">
                <a16:creationId xmlns:a16="http://schemas.microsoft.com/office/drawing/2014/main" id="{85BAF8EA-2718-DD48-8F92-9988D3B3C053}"/>
              </a:ext>
            </a:extLst>
          </p:cNvPr>
          <p:cNvSpPr/>
          <p:nvPr userDrawn="1"/>
        </p:nvSpPr>
        <p:spPr>
          <a:xfrm rot="5400000">
            <a:off x="-1259959" y="1483244"/>
            <a:ext cx="6368017" cy="3848100"/>
          </a:xfrm>
          <a:prstGeom prst="triangle">
            <a:avLst>
              <a:gd name="adj" fmla="val 50597"/>
            </a:avLst>
          </a:prstGeom>
          <a:solidFill>
            <a:schemeClr val="tx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3173" y="2432105"/>
            <a:ext cx="1542364" cy="1993790"/>
          </a:xfrm>
          <a:prstGeom prst="rect">
            <a:avLst/>
          </a:prstGeom>
          <a:effectLst>
            <a:outerShdw blurRad="76200" dist="38100" dir="4200000" sx="101000" sy="101000" algn="t" rotWithShape="0">
              <a:prstClr val="black">
                <a:alpha val="32000"/>
              </a:prstClr>
            </a:outerShdw>
          </a:effectLst>
        </p:spPr>
      </p:pic>
      <p:sp>
        <p:nvSpPr>
          <p:cNvPr id="44" name="BOTTOM BAR"/>
          <p:cNvSpPr/>
          <p:nvPr userDrawn="1"/>
        </p:nvSpPr>
        <p:spPr>
          <a:xfrm>
            <a:off x="0" y="6591300"/>
            <a:ext cx="12188952" cy="4572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4416194" y="3448660"/>
            <a:ext cx="7471006" cy="565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t="23057" r="1776" b="23255"/>
          <a:stretch/>
        </p:blipFill>
        <p:spPr>
          <a:xfrm>
            <a:off x="4389120" y="2963599"/>
            <a:ext cx="7498080" cy="4113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F818BA-38FB-A68C-A352-A287329E90FF}"/>
              </a:ext>
            </a:extLst>
          </p:cNvPr>
          <p:cNvSpPr/>
          <p:nvPr userDrawn="1"/>
        </p:nvSpPr>
        <p:spPr>
          <a:xfrm>
            <a:off x="3048" y="6569634"/>
            <a:ext cx="12188952" cy="28836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>
            <a:spLocks noGrp="1"/>
          </p:cNvSpPr>
          <p:nvPr>
            <p:ph type="ctrTitle" hasCustomPrompt="1"/>
          </p:nvPr>
        </p:nvSpPr>
        <p:spPr>
          <a:xfrm>
            <a:off x="4362450" y="3517899"/>
            <a:ext cx="7524750" cy="62247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Briefing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524" y="6591300"/>
            <a:ext cx="12188953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OTTOM BAR"/>
          <p:cNvSpPr/>
          <p:nvPr userDrawn="1"/>
        </p:nvSpPr>
        <p:spPr>
          <a:xfrm>
            <a:off x="0" y="6591300"/>
            <a:ext cx="12188952" cy="4572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Date Placeholder 10"/>
          <p:cNvSpPr txBox="1">
            <a:spLocks/>
          </p:cNvSpPr>
          <p:nvPr userDrawn="1"/>
        </p:nvSpPr>
        <p:spPr>
          <a:xfrm>
            <a:off x="0" y="6647688"/>
            <a:ext cx="1923393" cy="210312"/>
          </a:xfrm>
          <a:prstGeom prst="rect">
            <a:avLst/>
          </a:prstGeom>
          <a:noFill/>
          <a:ln>
            <a:noFill/>
          </a:ln>
        </p:spPr>
        <p:txBody>
          <a:bodyPr vert="horz" lIns="18288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lang="en-US" sz="900" kern="1200" smtClean="0">
                <a:solidFill>
                  <a:schemeClr val="tx1"/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dirty="0">
                <a:solidFill>
                  <a:schemeClr val="tx1"/>
                </a:solidFill>
                <a:latin typeface="Arial Black" panose="020B0A04020102020204" pitchFamily="34" charset="0"/>
              </a:rPr>
              <a:t>Revised 03 MAY 2023  </a:t>
            </a:r>
          </a:p>
        </p:txBody>
      </p:sp>
      <p:sp>
        <p:nvSpPr>
          <p:cNvPr id="22" name="Footer Placeholder 34"/>
          <p:cNvSpPr txBox="1">
            <a:spLocks/>
          </p:cNvSpPr>
          <p:nvPr userDrawn="1"/>
        </p:nvSpPr>
        <p:spPr>
          <a:xfrm>
            <a:off x="1752600" y="6647688"/>
            <a:ext cx="8686800" cy="210312"/>
          </a:xfrm>
          <a:prstGeom prst="rect">
            <a:avLst/>
          </a:prstGeom>
          <a:noFill/>
          <a:ln>
            <a:noFill/>
          </a:ln>
        </p:spPr>
        <p:txBody>
          <a:bodyPr vert="horz" lIns="91440" tIns="0" rIns="91440" bIns="0" rtlCol="0"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baseline="0" dirty="0">
                <a:solidFill>
                  <a:srgbClr val="00B050"/>
                </a:solidFill>
                <a:latin typeface="+mn-lt"/>
                <a:cs typeface="Arial Bold" panose="020B0704020202020204" pitchFamily="34" charset="0"/>
              </a:rPr>
              <a:t>UNCLASSIFIED</a:t>
            </a:r>
            <a:endParaRPr lang="en-US" sz="800" b="1" dirty="0">
              <a:solidFill>
                <a:srgbClr val="00B050"/>
              </a:solidFill>
              <a:latin typeface="+mn-lt"/>
              <a:cs typeface="Arial Bold" panose="020B0704020202020204" pitchFamily="34" charset="0"/>
            </a:endParaRPr>
          </a:p>
        </p:txBody>
      </p:sp>
      <p:sp>
        <p:nvSpPr>
          <p:cNvPr id="21" name="Slide Number Placeholder 35"/>
          <p:cNvSpPr txBox="1">
            <a:spLocks/>
          </p:cNvSpPr>
          <p:nvPr userDrawn="1"/>
        </p:nvSpPr>
        <p:spPr>
          <a:xfrm>
            <a:off x="11003280" y="6647688"/>
            <a:ext cx="1188720" cy="21031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18288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dirty="0">
                <a:solidFill>
                  <a:schemeClr val="tx1"/>
                </a:solidFill>
                <a:latin typeface="Arial Black" panose="020B0A04020102020204" pitchFamily="34" charset="0"/>
                <a:cs typeface="Arial Bold" panose="020B0704020202020204" pitchFamily="34" charset="0"/>
              </a:rPr>
              <a:t>PAGE | </a:t>
            </a:r>
            <a:fld id="{E0D9451A-C946-487F-9C6F-CD7FF675523B}" type="slidenum">
              <a:rPr lang="en-US" sz="800" b="0" smtClean="0">
                <a:solidFill>
                  <a:schemeClr val="tx1"/>
                </a:solidFill>
                <a:latin typeface="Arial Black" panose="020B0A04020102020204" pitchFamily="34" charset="0"/>
                <a:cs typeface="Arial Bold" panose="020B0704020202020204" pitchFamily="34" charset="0"/>
              </a:rPr>
              <a:pPr/>
              <a:t>‹#›</a:t>
            </a:fld>
            <a:endParaRPr lang="en-US" sz="800" b="0" dirty="0">
              <a:solidFill>
                <a:schemeClr val="tx1"/>
              </a:solidFill>
              <a:latin typeface="Arial Black" panose="020B0A04020102020204" pitchFamily="34" charset="0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30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2590197"/>
            <a:ext cx="12192000" cy="4039238"/>
            <a:chOff x="0" y="2590197"/>
            <a:chExt cx="12192000" cy="4039238"/>
          </a:xfrm>
        </p:grpSpPr>
        <p:pic>
          <p:nvPicPr>
            <p:cNvPr id="4" name="BACKGROUND IMAGE"/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753427"/>
              <a:ext cx="12192000" cy="387600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 userDrawn="1"/>
          </p:nvSpPr>
          <p:spPr>
            <a:xfrm>
              <a:off x="0" y="2590197"/>
              <a:ext cx="12192000" cy="4039203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4197221" y="0"/>
            <a:ext cx="3797559" cy="37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95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ck Header Footer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" y="801129"/>
            <a:ext cx="12188952" cy="2121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4197221" y="0"/>
            <a:ext cx="3797559" cy="37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66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729343"/>
            <a:ext cx="12192000" cy="359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616529" y="0"/>
            <a:ext cx="8958943" cy="359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84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4855" y="3221689"/>
            <a:ext cx="10941269" cy="422513"/>
          </a:xfrm>
          <a:prstGeom prst="rect">
            <a:avLst/>
          </a:prstGeom>
        </p:spPr>
        <p:txBody>
          <a:bodyPr lIns="0" tIns="0" rIns="274320">
            <a:normAutofit/>
          </a:bodyPr>
          <a:lstStyle>
            <a:lvl1pPr marL="0" indent="0" algn="ctr">
              <a:buNone/>
              <a:defRPr sz="1600"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96708" y="2010405"/>
            <a:ext cx="10977563" cy="108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274320" bIns="0" anchor="b"/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baseline="0" dirty="0" smtClean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Divider 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197221" y="0"/>
            <a:ext cx="3797559" cy="37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55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191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34"/>
          <p:cNvSpPr txBox="1">
            <a:spLocks/>
          </p:cNvSpPr>
          <p:nvPr userDrawn="1"/>
        </p:nvSpPr>
        <p:spPr>
          <a:xfrm>
            <a:off x="1478107" y="0"/>
            <a:ext cx="9235787" cy="22303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0" eaLnBrk="1" latinLnBrk="0" hangingPunct="1"/>
            <a:r>
              <a:rPr lang="en-US" sz="800" b="1" kern="1200" baseline="0" dirty="0">
                <a:solidFill>
                  <a:srgbClr val="00B050"/>
                </a:solidFill>
                <a:latin typeface="+mn-lt"/>
                <a:ea typeface="+mn-ea"/>
                <a:cs typeface="Arial Bold" panose="020B0704020202020204" pitchFamily="34" charset="0"/>
              </a:rPr>
              <a:t>UNCLASSIFIED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228600"/>
            <a:ext cx="121920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0" name="Bottom Line"/>
          <p:cNvSpPr/>
          <p:nvPr userDrawn="1"/>
        </p:nvSpPr>
        <p:spPr>
          <a:xfrm>
            <a:off x="0" y="228600"/>
            <a:ext cx="121920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1" name="Isosceles Triangle 9">
            <a:extLst>
              <a:ext uri="{FF2B5EF4-FFF2-40B4-BE49-F238E27FC236}">
                <a16:creationId xmlns:a16="http://schemas.microsoft.com/office/drawing/2014/main" id="{85BAF8EA-2718-DD48-8F92-9988D3B3C053}"/>
              </a:ext>
            </a:extLst>
          </p:cNvPr>
          <p:cNvSpPr/>
          <p:nvPr userDrawn="1"/>
        </p:nvSpPr>
        <p:spPr>
          <a:xfrm rot="5400000">
            <a:off x="-1259959" y="1483244"/>
            <a:ext cx="6368017" cy="3848100"/>
          </a:xfrm>
          <a:prstGeom prst="triangle">
            <a:avLst>
              <a:gd name="adj" fmla="val 50597"/>
            </a:avLst>
          </a:prstGeom>
          <a:solidFill>
            <a:schemeClr val="tx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3173" y="2432105"/>
            <a:ext cx="1542364" cy="1993790"/>
          </a:xfrm>
          <a:prstGeom prst="rect">
            <a:avLst/>
          </a:prstGeom>
          <a:effectLst>
            <a:outerShdw blurRad="76200" dist="38100" dir="4200000" sx="101000" sy="101000" algn="t" rotWithShape="0">
              <a:prstClr val="black">
                <a:alpha val="32000"/>
              </a:prstClr>
            </a:outerShdw>
          </a:effectLst>
        </p:spPr>
      </p:pic>
      <p:sp>
        <p:nvSpPr>
          <p:cNvPr id="44" name="BOTTOM BAR"/>
          <p:cNvSpPr/>
          <p:nvPr userDrawn="1"/>
        </p:nvSpPr>
        <p:spPr>
          <a:xfrm>
            <a:off x="0" y="6591300"/>
            <a:ext cx="12188952" cy="4572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4416194" y="3448660"/>
            <a:ext cx="7471006" cy="565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t="23057" r="1776" b="23255"/>
          <a:stretch/>
        </p:blipFill>
        <p:spPr>
          <a:xfrm>
            <a:off x="4389120" y="2963599"/>
            <a:ext cx="7498080" cy="411388"/>
          </a:xfrm>
          <a:prstGeom prst="rect">
            <a:avLst/>
          </a:prstGeom>
        </p:spPr>
      </p:pic>
      <p:sp>
        <p:nvSpPr>
          <p:cNvPr id="47" name="Title 1"/>
          <p:cNvSpPr>
            <a:spLocks noGrp="1"/>
          </p:cNvSpPr>
          <p:nvPr>
            <p:ph type="ctrTitle" hasCustomPrompt="1"/>
          </p:nvPr>
        </p:nvSpPr>
        <p:spPr>
          <a:xfrm>
            <a:off x="4362450" y="3517899"/>
            <a:ext cx="7524750" cy="62247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Briefing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524" y="6591300"/>
            <a:ext cx="12188953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OTTOM BAR"/>
          <p:cNvSpPr/>
          <p:nvPr userDrawn="1"/>
        </p:nvSpPr>
        <p:spPr>
          <a:xfrm>
            <a:off x="0" y="6591300"/>
            <a:ext cx="12188952" cy="4572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Date Placeholder 10"/>
          <p:cNvSpPr txBox="1">
            <a:spLocks/>
          </p:cNvSpPr>
          <p:nvPr userDrawn="1"/>
        </p:nvSpPr>
        <p:spPr>
          <a:xfrm>
            <a:off x="0" y="6647688"/>
            <a:ext cx="1923393" cy="210312"/>
          </a:xfrm>
          <a:prstGeom prst="rect">
            <a:avLst/>
          </a:prstGeom>
          <a:noFill/>
          <a:ln>
            <a:noFill/>
          </a:ln>
        </p:spPr>
        <p:txBody>
          <a:bodyPr vert="horz" lIns="18288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lang="en-US" sz="900" kern="1200" smtClean="0">
                <a:solidFill>
                  <a:schemeClr val="tx1"/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dirty="0">
                <a:solidFill>
                  <a:schemeClr val="tx1"/>
                </a:solidFill>
                <a:latin typeface="Arial Black" panose="020B0A04020102020204" pitchFamily="34" charset="0"/>
              </a:rPr>
              <a:t>Revised 06 FEB 2023  </a:t>
            </a:r>
          </a:p>
        </p:txBody>
      </p:sp>
      <p:sp>
        <p:nvSpPr>
          <p:cNvPr id="22" name="Footer Placeholder 34"/>
          <p:cNvSpPr txBox="1">
            <a:spLocks/>
          </p:cNvSpPr>
          <p:nvPr userDrawn="1"/>
        </p:nvSpPr>
        <p:spPr>
          <a:xfrm>
            <a:off x="1752600" y="6647688"/>
            <a:ext cx="8686800" cy="210312"/>
          </a:xfrm>
          <a:prstGeom prst="rect">
            <a:avLst/>
          </a:prstGeom>
          <a:noFill/>
          <a:ln>
            <a:noFill/>
          </a:ln>
        </p:spPr>
        <p:txBody>
          <a:bodyPr vert="horz" lIns="91440" tIns="0" rIns="91440" bIns="0" rtlCol="0"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baseline="0" dirty="0">
                <a:solidFill>
                  <a:srgbClr val="00B050"/>
                </a:solidFill>
                <a:latin typeface="+mn-lt"/>
                <a:cs typeface="Arial Bold" panose="020B0704020202020204" pitchFamily="34" charset="0"/>
              </a:rPr>
              <a:t>UNCLASSIFIED</a:t>
            </a:r>
            <a:endParaRPr lang="en-US" sz="800" b="1" dirty="0">
              <a:solidFill>
                <a:srgbClr val="00B050"/>
              </a:solidFill>
              <a:latin typeface="+mn-lt"/>
              <a:cs typeface="Arial Bold" panose="020B0704020202020204" pitchFamily="34" charset="0"/>
            </a:endParaRPr>
          </a:p>
        </p:txBody>
      </p:sp>
      <p:sp>
        <p:nvSpPr>
          <p:cNvPr id="21" name="Slide Number Placeholder 35"/>
          <p:cNvSpPr txBox="1">
            <a:spLocks/>
          </p:cNvSpPr>
          <p:nvPr userDrawn="1"/>
        </p:nvSpPr>
        <p:spPr>
          <a:xfrm>
            <a:off x="11003280" y="6647688"/>
            <a:ext cx="1188720" cy="21031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18288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dirty="0">
                <a:solidFill>
                  <a:schemeClr val="tx1"/>
                </a:solidFill>
                <a:latin typeface="Arial Black" panose="020B0A04020102020204" pitchFamily="34" charset="0"/>
                <a:cs typeface="Arial Bold" panose="020B0704020202020204" pitchFamily="34" charset="0"/>
              </a:rPr>
              <a:t>PAGE | </a:t>
            </a:r>
            <a:fld id="{E0D9451A-C946-487F-9C6F-CD7FF675523B}" type="slidenum">
              <a:rPr lang="en-US" sz="800" b="0" smtClean="0">
                <a:solidFill>
                  <a:schemeClr val="tx1"/>
                </a:solidFill>
                <a:latin typeface="Arial Black" panose="020B0A04020102020204" pitchFamily="34" charset="0"/>
                <a:cs typeface="Arial Bold" panose="020B0704020202020204" pitchFamily="34" charset="0"/>
              </a:rPr>
              <a:pPr/>
              <a:t>‹#›</a:t>
            </a:fld>
            <a:endParaRPr lang="en-US" sz="800" b="0" dirty="0">
              <a:solidFill>
                <a:schemeClr val="tx1"/>
              </a:solidFill>
              <a:latin typeface="Arial Black" panose="020B0A04020102020204" pitchFamily="34" charset="0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80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2590197"/>
            <a:ext cx="12192000" cy="4039238"/>
            <a:chOff x="0" y="2590197"/>
            <a:chExt cx="12192000" cy="4039238"/>
          </a:xfrm>
        </p:grpSpPr>
        <p:pic>
          <p:nvPicPr>
            <p:cNvPr id="4" name="BACKGROUND IMAGE"/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753427"/>
              <a:ext cx="12192000" cy="387600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 userDrawn="1"/>
          </p:nvSpPr>
          <p:spPr>
            <a:xfrm>
              <a:off x="0" y="2590197"/>
              <a:ext cx="12192000" cy="4039203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4197221" y="0"/>
            <a:ext cx="3797559" cy="37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10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ck Header Footer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" y="801129"/>
            <a:ext cx="12188952" cy="2121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4197221" y="0"/>
            <a:ext cx="3797559" cy="37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32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729343"/>
            <a:ext cx="12192000" cy="359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616529" y="0"/>
            <a:ext cx="8958943" cy="359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30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4855" y="3221689"/>
            <a:ext cx="10941269" cy="422513"/>
          </a:xfrm>
          <a:prstGeom prst="rect">
            <a:avLst/>
          </a:prstGeom>
        </p:spPr>
        <p:txBody>
          <a:bodyPr lIns="0" tIns="0" rIns="274320">
            <a:normAutofit/>
          </a:bodyPr>
          <a:lstStyle>
            <a:lvl1pPr marL="0" indent="0" algn="ctr">
              <a:buNone/>
              <a:defRPr sz="1600"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96708" y="2010405"/>
            <a:ext cx="10977563" cy="108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274320" bIns="0" anchor="b"/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baseline="0" dirty="0" smtClean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Divider 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197221" y="0"/>
            <a:ext cx="3797559" cy="37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9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47E8235-2412-928C-77AA-97E8747754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1731" y="411163"/>
            <a:ext cx="366603" cy="457200"/>
          </a:xfrm>
          <a:prstGeom prst="rect">
            <a:avLst/>
          </a:prstGeom>
        </p:spPr>
      </p:pic>
      <p:sp>
        <p:nvSpPr>
          <p:cNvPr id="6" name="Slide Number Placeholder 35">
            <a:extLst>
              <a:ext uri="{FF2B5EF4-FFF2-40B4-BE49-F238E27FC236}">
                <a16:creationId xmlns:a16="http://schemas.microsoft.com/office/drawing/2014/main" id="{9A5C3EC7-5EDB-5A33-36A1-BD19C3E85260}"/>
              </a:ext>
            </a:extLst>
          </p:cNvPr>
          <p:cNvSpPr txBox="1">
            <a:spLocks/>
          </p:cNvSpPr>
          <p:nvPr userDrawn="1"/>
        </p:nvSpPr>
        <p:spPr>
          <a:xfrm>
            <a:off x="11003280" y="6647688"/>
            <a:ext cx="1188720" cy="21031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18288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dirty="0">
                <a:solidFill>
                  <a:schemeClr val="tx1"/>
                </a:solidFill>
                <a:latin typeface="Arial Black" panose="020B0A04020102020204" pitchFamily="34" charset="0"/>
                <a:cs typeface="Arial Bold" panose="020B0704020202020204" pitchFamily="34" charset="0"/>
              </a:rPr>
              <a:t>PAGE | </a:t>
            </a:r>
            <a:fld id="{E0D9451A-C946-487F-9C6F-CD7FF675523B}" type="slidenum">
              <a:rPr lang="en-US" sz="800" b="0" smtClean="0">
                <a:solidFill>
                  <a:schemeClr val="tx1"/>
                </a:solidFill>
                <a:latin typeface="Arial Black" panose="020B0A04020102020204" pitchFamily="34" charset="0"/>
                <a:cs typeface="Arial Bold" panose="020B0704020202020204" pitchFamily="34" charset="0"/>
              </a:rPr>
              <a:pPr/>
              <a:t>‹#›</a:t>
            </a:fld>
            <a:endParaRPr lang="en-US" sz="800" b="0" dirty="0">
              <a:solidFill>
                <a:schemeClr val="tx1"/>
              </a:solidFill>
              <a:latin typeface="Arial Black" panose="020B0A04020102020204" pitchFamily="34" charset="0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015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79F748-2AED-5B35-4BDA-AB9A77C5B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F966-4D86-4243-971E-79191E54A3A6}" type="datetime3">
              <a:rPr lang="en-US" smtClean="0"/>
              <a:t>7 August 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CAFBC-F2DA-8295-8653-E5B7343437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>
                <a:cs typeface="Arial Bold" panose="020B0704020202020204" pitchFamily="34" charset="0"/>
              </a:rPr>
              <a:t>PAGE | </a:t>
            </a:r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EEA72DB-F00B-4262-44C4-AC995361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[background only | wireframe]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8B834D-35EA-7B56-0C2C-3058A86DE36C}"/>
              </a:ext>
            </a:extLst>
          </p:cNvPr>
          <p:cNvSpPr/>
          <p:nvPr userDrawn="1"/>
        </p:nvSpPr>
        <p:spPr>
          <a:xfrm>
            <a:off x="0" y="1371600"/>
            <a:ext cx="12192000" cy="5257800"/>
          </a:xfrm>
          <a:prstGeom prst="rect">
            <a:avLst/>
          </a:prstGeom>
          <a:solidFill>
            <a:srgbClr val="FEFEFE"/>
          </a:solidFill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928779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8.emf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8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8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0DA733-C89E-77B5-AB95-94470A2B55FD}"/>
              </a:ext>
            </a:extLst>
          </p:cNvPr>
          <p:cNvGrpSpPr>
            <a:grpSpLocks/>
          </p:cNvGrpSpPr>
          <p:nvPr userDrawn="1"/>
        </p:nvGrpSpPr>
        <p:grpSpPr>
          <a:xfrm flipH="1">
            <a:off x="0" y="2533682"/>
            <a:ext cx="12192000" cy="4059300"/>
            <a:chOff x="0" y="2582948"/>
            <a:chExt cx="12192000" cy="4059300"/>
          </a:xfrm>
        </p:grpSpPr>
        <p:pic>
          <p:nvPicPr>
            <p:cNvPr id="8" name="BACKGROUND IMAGE">
              <a:extLst>
                <a:ext uri="{FF2B5EF4-FFF2-40B4-BE49-F238E27FC236}">
                  <a16:creationId xmlns:a16="http://schemas.microsoft.com/office/drawing/2014/main" id="{31578961-B480-E80D-44DA-61D8A9BB92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5819"/>
            <a:stretch/>
          </p:blipFill>
          <p:spPr>
            <a:xfrm flipH="1">
              <a:off x="0" y="2720884"/>
              <a:ext cx="12192000" cy="390855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0FADD7-146F-1EF7-75EF-181E6E52CB06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2582948"/>
              <a:ext cx="12192000" cy="4059300"/>
            </a:xfrm>
            <a:prstGeom prst="rect">
              <a:avLst/>
            </a:prstGeom>
            <a:solidFill>
              <a:srgbClr val="FFFFFF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B732A6D-41DC-74FF-B577-264E03EBF915}"/>
              </a:ext>
            </a:extLst>
          </p:cNvPr>
          <p:cNvSpPr/>
          <p:nvPr userDrawn="1"/>
        </p:nvSpPr>
        <p:spPr>
          <a:xfrm>
            <a:off x="0" y="6645876"/>
            <a:ext cx="12188952" cy="21212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spc="100" baseline="0" dirty="0">
              <a:latin typeface="+mj-lt"/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A505B177-5D6D-67A3-C213-FBD8A41DB4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6647688"/>
            <a:ext cx="9418320" cy="21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algn="ctr">
              <a:defRPr/>
            </a:pPr>
            <a:r>
              <a:rPr lang="en-US" sz="800" b="1" spc="0" baseline="0" dirty="0">
                <a:solidFill>
                  <a:srgbClr val="00B050"/>
                </a:solidFill>
                <a:latin typeface="+mj-lt"/>
                <a:cs typeface="Arial Bold" panose="020B0704020202020204" pitchFamily="34" charset="0"/>
              </a:rPr>
              <a:t>UNCLASSIFIED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B598B6A5-7EA2-1E58-A263-9A08F2A4D5D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0" y="6647688"/>
            <a:ext cx="1383792" cy="210312"/>
          </a:xfrm>
          <a:prstGeom prst="rect">
            <a:avLst/>
          </a:prstGeom>
          <a:noFill/>
          <a:ln>
            <a:noFill/>
          </a:ln>
        </p:spPr>
        <p:txBody>
          <a:bodyPr vert="horz" lIns="182880" tIns="0" rIns="0" bIns="0" rtlCol="0" anchor="ctr" anchorCtr="0"/>
          <a:lstStyle>
            <a:lvl1pPr>
              <a:defRPr lang="en-US" sz="800" b="0" spc="100" baseline="0" smtClean="0">
                <a:solidFill>
                  <a:schemeClr val="bg1"/>
                </a:solidFill>
                <a:latin typeface="+mj-lt"/>
                <a:cs typeface="Arial Bold" panose="020B0704020202020204" pitchFamily="34" charset="0"/>
              </a:defRPr>
            </a:lvl1pPr>
          </a:lstStyle>
          <a:p>
            <a:fld id="{57C7DD20-09D8-4477-B1E7-1721D227E2F8}" type="datetime3">
              <a:rPr lang="en-US" smtClean="0"/>
              <a:pPr/>
              <a:t>7 August 2023</a:t>
            </a:fld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FA4C418-D296-ED76-977B-4AA2E1E8237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0915840" y="6647688"/>
            <a:ext cx="1276160" cy="210312"/>
          </a:xfrm>
          <a:prstGeom prst="rect">
            <a:avLst/>
          </a:prstGeom>
        </p:spPr>
        <p:txBody>
          <a:bodyPr vert="horz" lIns="0" tIns="0" rIns="274320" bIns="0" rtlCol="0" anchor="ctr" anchorCtr="0"/>
          <a:lstStyle>
            <a:lvl1pPr algn="r">
              <a:defRPr lang="en-US" sz="800" b="0" kern="1200" spc="100" baseline="0" dirty="0" smtClean="0">
                <a:solidFill>
                  <a:schemeClr val="bg1"/>
                </a:solidFill>
                <a:latin typeface="+mj-lt"/>
                <a:ea typeface="+mn-ea"/>
                <a:cs typeface="Arial Bold" panose="020B0704020202020204" pitchFamily="34" charset="0"/>
              </a:defRPr>
            </a:lvl1pPr>
          </a:lstStyle>
          <a:p>
            <a:r>
              <a:rPr lang="en-US"/>
              <a:t>PAGE | </a:t>
            </a:r>
            <a:fld id="{64E5BE4B-2FBF-4174-9E62-85FAD1CB43A6}" type="slidenum">
              <a:rPr smtClean="0"/>
              <a:pPr/>
              <a:t>‹#›</a:t>
            </a:fld>
            <a:endParaRPr/>
          </a:p>
        </p:txBody>
      </p:sp>
      <p:sp>
        <p:nvSpPr>
          <p:cNvPr id="20" name="Footer Bar">
            <a:extLst>
              <a:ext uri="{FF2B5EF4-FFF2-40B4-BE49-F238E27FC236}">
                <a16:creationId xmlns:a16="http://schemas.microsoft.com/office/drawing/2014/main" id="{AF776C78-AE2E-FC30-FE57-D0F9448BF03D}"/>
              </a:ext>
            </a:extLst>
          </p:cNvPr>
          <p:cNvSpPr/>
          <p:nvPr userDrawn="1"/>
        </p:nvSpPr>
        <p:spPr>
          <a:xfrm>
            <a:off x="0" y="6812280"/>
            <a:ext cx="121920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92C58929-771C-7847-0754-FA8B83E10DF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47688" y="1379538"/>
            <a:ext cx="11109959" cy="1499128"/>
          </a:xfrm>
          <a:prstGeom prst="rect">
            <a:avLst/>
          </a:prstGeom>
        </p:spPr>
        <p:txBody>
          <a:bodyPr vert="horz" lIns="0" tIns="0" rIns="0" bIns="0" spcCol="36576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C00158-EC6F-84BA-55C9-FF57272EC82B}"/>
              </a:ext>
            </a:extLst>
          </p:cNvPr>
          <p:cNvSpPr/>
          <p:nvPr userDrawn="1"/>
        </p:nvSpPr>
        <p:spPr>
          <a:xfrm>
            <a:off x="1524" y="801129"/>
            <a:ext cx="12188952" cy="21212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7626B4C-6373-FE48-74E1-AB62CA532EC3}"/>
              </a:ext>
            </a:extLst>
          </p:cNvPr>
          <p:cNvGrpSpPr/>
          <p:nvPr userDrawn="1"/>
        </p:nvGrpSpPr>
        <p:grpSpPr>
          <a:xfrm>
            <a:off x="346807" y="202698"/>
            <a:ext cx="845937" cy="464078"/>
            <a:chOff x="346807" y="202698"/>
            <a:chExt cx="845937" cy="464078"/>
          </a:xfrm>
        </p:grpSpPr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097DF381-A298-AA0E-30F0-EBF80EEAB9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33550" y="202698"/>
              <a:ext cx="359194" cy="46407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5FD07ABC-FA3F-2A8C-CD4E-466C9CDFAF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6807" y="207249"/>
              <a:ext cx="365023" cy="4572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1B11D7F-02E5-4718-D558-9A38AEFE4A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801129"/>
            <a:ext cx="94183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marL="0" algn="ctr" defTabSz="914400" rtl="0" eaLnBrk="1" latinLnBrk="0" hangingPunct="1">
              <a:defRPr/>
            </a:pPr>
            <a:r>
              <a:rPr lang="en-US" sz="800" b="1" kern="1200" spc="0" baseline="0" dirty="0">
                <a:solidFill>
                  <a:srgbClr val="00B050"/>
                </a:solidFill>
                <a:latin typeface="+mn-lt"/>
                <a:ea typeface="+mn-ea"/>
                <a:cs typeface="Arial Bold" panose="020B070402020202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42827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rgbClr val="FFCC0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1000"/>
        </a:spcBef>
        <a:buFontTx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95000"/>
        </a:lnSpc>
        <a:spcBef>
          <a:spcPts val="50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95000"/>
        </a:lnSpc>
        <a:spcBef>
          <a:spcPts val="50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95000"/>
        </a:lnSpc>
        <a:spcBef>
          <a:spcPts val="50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95000"/>
        </a:lnSpc>
        <a:spcBef>
          <a:spcPts val="50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128016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146304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36">
          <p15:clr>
            <a:srgbClr val="F26B43"/>
          </p15:clr>
        </p15:guide>
        <p15:guide id="3" pos="7335">
          <p15:clr>
            <a:srgbClr val="F26B43"/>
          </p15:clr>
        </p15:guide>
        <p15:guide id="6" pos="1018">
          <p15:clr>
            <a:srgbClr val="A4A3A4"/>
          </p15:clr>
        </p15:guide>
        <p15:guide id="23" orient="horz" pos="528">
          <p15:clr>
            <a:srgbClr val="F26B43"/>
          </p15:clr>
        </p15:guide>
        <p15:guide id="24" orient="horz" pos="184">
          <p15:clr>
            <a:srgbClr val="F26B43"/>
          </p15:clr>
        </p15:guide>
        <p15:guide id="25" orient="horz" pos="127">
          <p15:clr>
            <a:srgbClr val="F26B43"/>
          </p15:clr>
        </p15:guide>
        <p15:guide id="27" orient="horz" pos="588">
          <p15:clr>
            <a:srgbClr val="F26B43"/>
          </p15:clr>
        </p15:guide>
        <p15:guide id="28" orient="horz" pos="358">
          <p15:clr>
            <a:srgbClr val="F26B43"/>
          </p15:clr>
        </p15:guide>
        <p15:guide id="31" orient="horz" pos="4037">
          <p15:clr>
            <a:srgbClr val="F26B43"/>
          </p15:clr>
        </p15:guide>
        <p15:guide id="34" orient="horz" pos="864">
          <p15:clr>
            <a:srgbClr val="F26B43"/>
          </p15:clr>
        </p15:guide>
        <p15:guide id="35" orient="horz" pos="432">
          <p15:clr>
            <a:srgbClr val="F26B43"/>
          </p15:clr>
        </p15:guide>
        <p15:guide id="37" orient="horz" pos="2448">
          <p15:clr>
            <a:srgbClr val="F26B43"/>
          </p15:clr>
        </p15:guide>
        <p15:guide id="42" pos="1240">
          <p15:clr>
            <a:srgbClr val="A4A3A4"/>
          </p15:clr>
        </p15:guide>
        <p15:guide id="55" pos="1919">
          <p15:clr>
            <a:srgbClr val="A4A3A4"/>
          </p15:clr>
        </p15:guide>
        <p15:guide id="56" pos="2141">
          <p15:clr>
            <a:srgbClr val="A4A3A4"/>
          </p15:clr>
        </p15:guide>
        <p15:guide id="57" pos="2821">
          <p15:clr>
            <a:srgbClr val="A4A3A4"/>
          </p15:clr>
        </p15:guide>
        <p15:guide id="58" pos="3043">
          <p15:clr>
            <a:srgbClr val="A4A3A4"/>
          </p15:clr>
        </p15:guide>
        <p15:guide id="59" pos="3725">
          <p15:clr>
            <a:srgbClr val="A4A3A4"/>
          </p15:clr>
        </p15:guide>
        <p15:guide id="60" pos="3946">
          <p15:clr>
            <a:srgbClr val="A4A3A4"/>
          </p15:clr>
        </p15:guide>
        <p15:guide id="61" pos="4626">
          <p15:clr>
            <a:srgbClr val="A4A3A4"/>
          </p15:clr>
        </p15:guide>
        <p15:guide id="62" pos="4848">
          <p15:clr>
            <a:srgbClr val="A4A3A4"/>
          </p15:clr>
        </p15:guide>
        <p15:guide id="63" pos="5530">
          <p15:clr>
            <a:srgbClr val="A4A3A4"/>
          </p15:clr>
        </p15:guide>
        <p15:guide id="64" pos="5750">
          <p15:clr>
            <a:srgbClr val="A4A3A4"/>
          </p15:clr>
        </p15:guide>
        <p15:guide id="65" pos="6431">
          <p15:clr>
            <a:srgbClr val="A4A3A4"/>
          </p15:clr>
        </p15:guide>
        <p15:guide id="66" pos="6653">
          <p15:clr>
            <a:srgbClr val="A4A3A4"/>
          </p15:clr>
        </p15:guide>
        <p15:guide id="67" pos="3840">
          <p15:clr>
            <a:srgbClr val="A4A3A4"/>
          </p15:clr>
        </p15:guide>
        <p15:guide id="68" orient="horz" pos="2338">
          <p15:clr>
            <a:srgbClr val="F26B43"/>
          </p15:clr>
        </p15:guide>
        <p15:guide id="70" orient="horz" pos="256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DF2034-E88C-93E6-4347-F0CEA22F9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B732A6D-41DC-74FF-B577-264E03EBF915}"/>
              </a:ext>
            </a:extLst>
          </p:cNvPr>
          <p:cNvSpPr/>
          <p:nvPr userDrawn="1"/>
        </p:nvSpPr>
        <p:spPr>
          <a:xfrm>
            <a:off x="0" y="6645876"/>
            <a:ext cx="12188952" cy="21212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spc="100" baseline="0" dirty="0">
              <a:latin typeface="+mj-lt"/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A505B177-5D6D-67A3-C213-FBD8A41DB4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6647688"/>
            <a:ext cx="9418320" cy="21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algn="ctr">
              <a:defRPr/>
            </a:pPr>
            <a:r>
              <a:rPr lang="en-US" sz="800" b="1" spc="0" baseline="0" dirty="0">
                <a:solidFill>
                  <a:srgbClr val="00B050"/>
                </a:solidFill>
                <a:latin typeface="+mj-lt"/>
                <a:cs typeface="Arial Bold" panose="020B0704020202020204" pitchFamily="34" charset="0"/>
              </a:rPr>
              <a:t>UNCLASSIFIED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B598B6A5-7EA2-1E58-A263-9A08F2A4D5D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0" y="6647688"/>
            <a:ext cx="1383792" cy="210312"/>
          </a:xfrm>
          <a:prstGeom prst="rect">
            <a:avLst/>
          </a:prstGeom>
          <a:noFill/>
          <a:ln>
            <a:noFill/>
          </a:ln>
        </p:spPr>
        <p:txBody>
          <a:bodyPr vert="horz" lIns="182880" tIns="0" rIns="0" bIns="0" rtlCol="0" anchor="ctr" anchorCtr="0"/>
          <a:lstStyle>
            <a:lvl1pPr>
              <a:defRPr lang="en-US" sz="800" b="0" spc="100" baseline="0" smtClean="0">
                <a:solidFill>
                  <a:schemeClr val="bg1"/>
                </a:solidFill>
                <a:latin typeface="+mj-lt"/>
                <a:cs typeface="Arial Bold" panose="020B0704020202020204" pitchFamily="34" charset="0"/>
              </a:defRPr>
            </a:lvl1pPr>
          </a:lstStyle>
          <a:p>
            <a:fld id="{57C7DD20-09D8-4477-B1E7-1721D227E2F8}" type="datetime3">
              <a:rPr lang="en-US" smtClean="0"/>
              <a:pPr/>
              <a:t>7 August 2023</a:t>
            </a:fld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FA4C418-D296-ED76-977B-4AA2E1E8237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0915840" y="6647688"/>
            <a:ext cx="1276160" cy="210312"/>
          </a:xfrm>
          <a:prstGeom prst="rect">
            <a:avLst/>
          </a:prstGeom>
        </p:spPr>
        <p:txBody>
          <a:bodyPr vert="horz" lIns="0" tIns="0" rIns="274320" bIns="0" rtlCol="0" anchor="ctr" anchorCtr="0"/>
          <a:lstStyle>
            <a:lvl1pPr algn="r">
              <a:defRPr lang="en-US" sz="800" b="0" kern="1200" spc="100" baseline="0" dirty="0" smtClean="0">
                <a:solidFill>
                  <a:schemeClr val="bg1"/>
                </a:solidFill>
                <a:latin typeface="+mj-lt"/>
                <a:ea typeface="+mn-ea"/>
                <a:cs typeface="Arial Bold" panose="020B0704020202020204" pitchFamily="34" charset="0"/>
              </a:defRPr>
            </a:lvl1pPr>
          </a:lstStyle>
          <a:p>
            <a:r>
              <a:rPr lang="en-US"/>
              <a:t>PAGE | </a:t>
            </a:r>
            <a:fld id="{64E5BE4B-2FBF-4174-9E62-85FAD1CB43A6}" type="slidenum">
              <a:rPr smtClean="0"/>
              <a:pPr/>
              <a:t>‹#›</a:t>
            </a:fld>
            <a:endParaRPr/>
          </a:p>
        </p:txBody>
      </p:sp>
      <p:sp>
        <p:nvSpPr>
          <p:cNvPr id="20" name="Footer Bar">
            <a:extLst>
              <a:ext uri="{FF2B5EF4-FFF2-40B4-BE49-F238E27FC236}">
                <a16:creationId xmlns:a16="http://schemas.microsoft.com/office/drawing/2014/main" id="{AF776C78-AE2E-FC30-FE57-D0F9448BF03D}"/>
              </a:ext>
            </a:extLst>
          </p:cNvPr>
          <p:cNvSpPr/>
          <p:nvPr userDrawn="1"/>
        </p:nvSpPr>
        <p:spPr>
          <a:xfrm>
            <a:off x="0" y="6812280"/>
            <a:ext cx="121920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92C58929-771C-7847-0754-FA8B83E10DF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47688" y="1379538"/>
            <a:ext cx="11109959" cy="1499128"/>
          </a:xfrm>
          <a:prstGeom prst="rect">
            <a:avLst/>
          </a:prstGeom>
        </p:spPr>
        <p:txBody>
          <a:bodyPr vert="horz" lIns="0" tIns="0" rIns="0" bIns="0" spcCol="36576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C00158-EC6F-84BA-55C9-FF57272EC82B}"/>
              </a:ext>
            </a:extLst>
          </p:cNvPr>
          <p:cNvSpPr/>
          <p:nvPr userDrawn="1"/>
        </p:nvSpPr>
        <p:spPr>
          <a:xfrm>
            <a:off x="1524" y="801129"/>
            <a:ext cx="12188952" cy="21212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7626B4C-6373-FE48-74E1-AB62CA532EC3}"/>
              </a:ext>
            </a:extLst>
          </p:cNvPr>
          <p:cNvGrpSpPr/>
          <p:nvPr userDrawn="1"/>
        </p:nvGrpSpPr>
        <p:grpSpPr>
          <a:xfrm>
            <a:off x="346807" y="202698"/>
            <a:ext cx="845937" cy="464078"/>
            <a:chOff x="346807" y="202698"/>
            <a:chExt cx="845937" cy="464078"/>
          </a:xfrm>
        </p:grpSpPr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097DF381-A298-AA0E-30F0-EBF80EEAB9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33550" y="202698"/>
              <a:ext cx="359194" cy="46407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5FD07ABC-FA3F-2A8C-CD4E-466C9CDFAF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6807" y="207249"/>
              <a:ext cx="365023" cy="4572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1B11D7F-02E5-4718-D558-9A38AEFE4A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801129"/>
            <a:ext cx="94183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marL="0" algn="ctr" defTabSz="914400" rtl="0" eaLnBrk="1" latinLnBrk="0" hangingPunct="1">
              <a:defRPr/>
            </a:pPr>
            <a:r>
              <a:rPr lang="en-US" sz="800" b="1" kern="1200" spc="0" baseline="0" dirty="0">
                <a:solidFill>
                  <a:srgbClr val="00B050"/>
                </a:solidFill>
                <a:latin typeface="+mn-lt"/>
                <a:ea typeface="+mn-ea"/>
                <a:cs typeface="Arial Bold" panose="020B070402020202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416713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rgbClr val="FFCC0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1000"/>
        </a:spcBef>
        <a:buFontTx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95000"/>
        </a:lnSpc>
        <a:spcBef>
          <a:spcPts val="50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95000"/>
        </a:lnSpc>
        <a:spcBef>
          <a:spcPts val="50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95000"/>
        </a:lnSpc>
        <a:spcBef>
          <a:spcPts val="50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95000"/>
        </a:lnSpc>
        <a:spcBef>
          <a:spcPts val="50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128016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146304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36">
          <p15:clr>
            <a:srgbClr val="F26B43"/>
          </p15:clr>
        </p15:guide>
        <p15:guide id="3" pos="7335">
          <p15:clr>
            <a:srgbClr val="F26B43"/>
          </p15:clr>
        </p15:guide>
        <p15:guide id="6" pos="1018">
          <p15:clr>
            <a:srgbClr val="A4A3A4"/>
          </p15:clr>
        </p15:guide>
        <p15:guide id="23" orient="horz" pos="528">
          <p15:clr>
            <a:srgbClr val="F26B43"/>
          </p15:clr>
        </p15:guide>
        <p15:guide id="24" orient="horz" pos="184">
          <p15:clr>
            <a:srgbClr val="F26B43"/>
          </p15:clr>
        </p15:guide>
        <p15:guide id="25" orient="horz" pos="127">
          <p15:clr>
            <a:srgbClr val="F26B43"/>
          </p15:clr>
        </p15:guide>
        <p15:guide id="27" orient="horz" pos="588">
          <p15:clr>
            <a:srgbClr val="F26B43"/>
          </p15:clr>
        </p15:guide>
        <p15:guide id="28" orient="horz" pos="358">
          <p15:clr>
            <a:srgbClr val="F26B43"/>
          </p15:clr>
        </p15:guide>
        <p15:guide id="31" orient="horz" pos="4037">
          <p15:clr>
            <a:srgbClr val="F26B43"/>
          </p15:clr>
        </p15:guide>
        <p15:guide id="34" orient="horz" pos="864">
          <p15:clr>
            <a:srgbClr val="F26B43"/>
          </p15:clr>
        </p15:guide>
        <p15:guide id="35" orient="horz" pos="432">
          <p15:clr>
            <a:srgbClr val="F26B43"/>
          </p15:clr>
        </p15:guide>
        <p15:guide id="37" orient="horz" pos="2448">
          <p15:clr>
            <a:srgbClr val="F26B43"/>
          </p15:clr>
        </p15:guide>
        <p15:guide id="42" pos="1240">
          <p15:clr>
            <a:srgbClr val="A4A3A4"/>
          </p15:clr>
        </p15:guide>
        <p15:guide id="55" pos="1919">
          <p15:clr>
            <a:srgbClr val="A4A3A4"/>
          </p15:clr>
        </p15:guide>
        <p15:guide id="56" pos="2141">
          <p15:clr>
            <a:srgbClr val="A4A3A4"/>
          </p15:clr>
        </p15:guide>
        <p15:guide id="57" pos="2821">
          <p15:clr>
            <a:srgbClr val="A4A3A4"/>
          </p15:clr>
        </p15:guide>
        <p15:guide id="58" pos="3043">
          <p15:clr>
            <a:srgbClr val="A4A3A4"/>
          </p15:clr>
        </p15:guide>
        <p15:guide id="59" pos="3725">
          <p15:clr>
            <a:srgbClr val="A4A3A4"/>
          </p15:clr>
        </p15:guide>
        <p15:guide id="60" pos="3946">
          <p15:clr>
            <a:srgbClr val="A4A3A4"/>
          </p15:clr>
        </p15:guide>
        <p15:guide id="61" pos="4626">
          <p15:clr>
            <a:srgbClr val="A4A3A4"/>
          </p15:clr>
        </p15:guide>
        <p15:guide id="62" pos="4848">
          <p15:clr>
            <a:srgbClr val="A4A3A4"/>
          </p15:clr>
        </p15:guide>
        <p15:guide id="63" pos="5530">
          <p15:clr>
            <a:srgbClr val="A4A3A4"/>
          </p15:clr>
        </p15:guide>
        <p15:guide id="64" pos="5750">
          <p15:clr>
            <a:srgbClr val="A4A3A4"/>
          </p15:clr>
        </p15:guide>
        <p15:guide id="65" pos="6431">
          <p15:clr>
            <a:srgbClr val="A4A3A4"/>
          </p15:clr>
        </p15:guide>
        <p15:guide id="66" pos="6653">
          <p15:clr>
            <a:srgbClr val="A4A3A4"/>
          </p15:clr>
        </p15:guide>
        <p15:guide id="67" pos="3840">
          <p15:clr>
            <a:srgbClr val="A4A3A4"/>
          </p15:clr>
        </p15:guide>
        <p15:guide id="68" orient="horz" pos="2338">
          <p15:clr>
            <a:srgbClr val="F26B43"/>
          </p15:clr>
        </p15:guide>
        <p15:guide id="70" orient="horz" pos="256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DF2034-E88C-93E6-4347-F0CEA22F9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" t="43334" r="13" b="673"/>
          <a:stretch/>
        </p:blipFill>
        <p:spPr>
          <a:xfrm>
            <a:off x="0" y="2804490"/>
            <a:ext cx="12188952" cy="38404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A3DB91-327B-89DF-6EB5-92B6FD7DA395}"/>
              </a:ext>
            </a:extLst>
          </p:cNvPr>
          <p:cNvSpPr/>
          <p:nvPr userDrawn="1"/>
        </p:nvSpPr>
        <p:spPr>
          <a:xfrm>
            <a:off x="0" y="1541124"/>
            <a:ext cx="12188952" cy="2630184"/>
          </a:xfrm>
          <a:prstGeom prst="rect">
            <a:avLst/>
          </a:prstGeom>
          <a:gradFill>
            <a:gsLst>
              <a:gs pos="47000">
                <a:schemeClr val="bg1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732A6D-41DC-74FF-B577-264E03EBF915}"/>
              </a:ext>
            </a:extLst>
          </p:cNvPr>
          <p:cNvSpPr/>
          <p:nvPr userDrawn="1"/>
        </p:nvSpPr>
        <p:spPr>
          <a:xfrm>
            <a:off x="0" y="6645876"/>
            <a:ext cx="12188952" cy="21212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spc="100" baseline="0" dirty="0">
              <a:latin typeface="+mj-lt"/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A505B177-5D6D-67A3-C213-FBD8A41DB4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6647688"/>
            <a:ext cx="9418320" cy="21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algn="ctr">
              <a:defRPr/>
            </a:pPr>
            <a:r>
              <a:rPr lang="en-US" sz="800" b="1" spc="0" baseline="0" dirty="0">
                <a:solidFill>
                  <a:srgbClr val="00B050"/>
                </a:solidFill>
                <a:latin typeface="+mj-lt"/>
                <a:cs typeface="Arial Bold" panose="020B0704020202020204" pitchFamily="34" charset="0"/>
              </a:rPr>
              <a:t>UNCLASSIFIED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B598B6A5-7EA2-1E58-A263-9A08F2A4D5D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0" y="6647688"/>
            <a:ext cx="1383792" cy="210312"/>
          </a:xfrm>
          <a:prstGeom prst="rect">
            <a:avLst/>
          </a:prstGeom>
          <a:noFill/>
          <a:ln>
            <a:noFill/>
          </a:ln>
        </p:spPr>
        <p:txBody>
          <a:bodyPr vert="horz" lIns="182880" tIns="0" rIns="0" bIns="0" rtlCol="0" anchor="ctr" anchorCtr="0"/>
          <a:lstStyle>
            <a:lvl1pPr>
              <a:defRPr lang="en-US" sz="800" b="0" spc="100" baseline="0" smtClean="0">
                <a:solidFill>
                  <a:schemeClr val="bg1"/>
                </a:solidFill>
                <a:latin typeface="+mj-lt"/>
                <a:cs typeface="Arial Bold" panose="020B0704020202020204" pitchFamily="34" charset="0"/>
              </a:defRPr>
            </a:lvl1pPr>
          </a:lstStyle>
          <a:p>
            <a:fld id="{57C7DD20-09D8-4477-B1E7-1721D227E2F8}" type="datetime3">
              <a:rPr lang="en-US" smtClean="0"/>
              <a:pPr/>
              <a:t>7 August 2023</a:t>
            </a:fld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FA4C418-D296-ED76-977B-4AA2E1E8237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0915840" y="6647688"/>
            <a:ext cx="1276160" cy="210312"/>
          </a:xfrm>
          <a:prstGeom prst="rect">
            <a:avLst/>
          </a:prstGeom>
        </p:spPr>
        <p:txBody>
          <a:bodyPr vert="horz" lIns="0" tIns="0" rIns="274320" bIns="0" rtlCol="0" anchor="ctr" anchorCtr="0"/>
          <a:lstStyle>
            <a:lvl1pPr algn="r">
              <a:defRPr lang="en-US" sz="800" b="0" kern="1200" spc="100" baseline="0" dirty="0" smtClean="0">
                <a:solidFill>
                  <a:schemeClr val="bg1"/>
                </a:solidFill>
                <a:latin typeface="+mj-lt"/>
                <a:ea typeface="+mn-ea"/>
                <a:cs typeface="Arial Bold" panose="020B0704020202020204" pitchFamily="34" charset="0"/>
              </a:defRPr>
            </a:lvl1pPr>
          </a:lstStyle>
          <a:p>
            <a:r>
              <a:rPr lang="en-US"/>
              <a:t>PAGE | </a:t>
            </a:r>
            <a:fld id="{64E5BE4B-2FBF-4174-9E62-85FAD1CB43A6}" type="slidenum">
              <a:rPr smtClean="0"/>
              <a:pPr/>
              <a:t>‹#›</a:t>
            </a:fld>
            <a:endParaRPr/>
          </a:p>
        </p:txBody>
      </p:sp>
      <p:sp>
        <p:nvSpPr>
          <p:cNvPr id="20" name="Footer Bar">
            <a:extLst>
              <a:ext uri="{FF2B5EF4-FFF2-40B4-BE49-F238E27FC236}">
                <a16:creationId xmlns:a16="http://schemas.microsoft.com/office/drawing/2014/main" id="{AF776C78-AE2E-FC30-FE57-D0F9448BF03D}"/>
              </a:ext>
            </a:extLst>
          </p:cNvPr>
          <p:cNvSpPr/>
          <p:nvPr userDrawn="1"/>
        </p:nvSpPr>
        <p:spPr>
          <a:xfrm>
            <a:off x="0" y="6812280"/>
            <a:ext cx="121920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92C58929-771C-7847-0754-FA8B83E10DF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47688" y="1379538"/>
            <a:ext cx="11109959" cy="1499128"/>
          </a:xfrm>
          <a:prstGeom prst="rect">
            <a:avLst/>
          </a:prstGeom>
        </p:spPr>
        <p:txBody>
          <a:bodyPr vert="horz" lIns="0" tIns="0" rIns="0" bIns="0" spcCol="36576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C00158-EC6F-84BA-55C9-FF57272EC82B}"/>
              </a:ext>
            </a:extLst>
          </p:cNvPr>
          <p:cNvSpPr/>
          <p:nvPr userDrawn="1"/>
        </p:nvSpPr>
        <p:spPr>
          <a:xfrm>
            <a:off x="1524" y="801129"/>
            <a:ext cx="12188952" cy="21212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7626B4C-6373-FE48-74E1-AB62CA532EC3}"/>
              </a:ext>
            </a:extLst>
          </p:cNvPr>
          <p:cNvGrpSpPr/>
          <p:nvPr userDrawn="1"/>
        </p:nvGrpSpPr>
        <p:grpSpPr>
          <a:xfrm>
            <a:off x="346807" y="202698"/>
            <a:ext cx="845937" cy="464078"/>
            <a:chOff x="346807" y="202698"/>
            <a:chExt cx="845937" cy="464078"/>
          </a:xfrm>
        </p:grpSpPr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097DF381-A298-AA0E-30F0-EBF80EEAB9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33550" y="202698"/>
              <a:ext cx="359194" cy="46407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5FD07ABC-FA3F-2A8C-CD4E-466C9CDFAF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6807" y="207249"/>
              <a:ext cx="365023" cy="4572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1B11D7F-02E5-4718-D558-9A38AEFE4A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801129"/>
            <a:ext cx="94183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marL="0" algn="ctr" defTabSz="914400" rtl="0" eaLnBrk="1" latinLnBrk="0" hangingPunct="1">
              <a:defRPr/>
            </a:pPr>
            <a:r>
              <a:rPr lang="en-US" sz="800" b="1" kern="1200" spc="0" baseline="0" dirty="0">
                <a:solidFill>
                  <a:srgbClr val="00B050"/>
                </a:solidFill>
                <a:latin typeface="+mn-lt"/>
                <a:ea typeface="+mn-ea"/>
                <a:cs typeface="Arial Bold" panose="020B070402020202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410170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rgbClr val="FFCC0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1000"/>
        </a:spcBef>
        <a:buFontTx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95000"/>
        </a:lnSpc>
        <a:spcBef>
          <a:spcPts val="50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95000"/>
        </a:lnSpc>
        <a:spcBef>
          <a:spcPts val="50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95000"/>
        </a:lnSpc>
        <a:spcBef>
          <a:spcPts val="50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95000"/>
        </a:lnSpc>
        <a:spcBef>
          <a:spcPts val="50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128016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146304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36">
          <p15:clr>
            <a:srgbClr val="F26B43"/>
          </p15:clr>
        </p15:guide>
        <p15:guide id="3" pos="7335">
          <p15:clr>
            <a:srgbClr val="F26B43"/>
          </p15:clr>
        </p15:guide>
        <p15:guide id="6" pos="1018">
          <p15:clr>
            <a:srgbClr val="A4A3A4"/>
          </p15:clr>
        </p15:guide>
        <p15:guide id="23" orient="horz" pos="528">
          <p15:clr>
            <a:srgbClr val="F26B43"/>
          </p15:clr>
        </p15:guide>
        <p15:guide id="24" orient="horz" pos="184">
          <p15:clr>
            <a:srgbClr val="F26B43"/>
          </p15:clr>
        </p15:guide>
        <p15:guide id="25" orient="horz" pos="127">
          <p15:clr>
            <a:srgbClr val="F26B43"/>
          </p15:clr>
        </p15:guide>
        <p15:guide id="27" orient="horz" pos="588">
          <p15:clr>
            <a:srgbClr val="F26B43"/>
          </p15:clr>
        </p15:guide>
        <p15:guide id="28" orient="horz" pos="358">
          <p15:clr>
            <a:srgbClr val="F26B43"/>
          </p15:clr>
        </p15:guide>
        <p15:guide id="31" orient="horz" pos="4037">
          <p15:clr>
            <a:srgbClr val="F26B43"/>
          </p15:clr>
        </p15:guide>
        <p15:guide id="34" orient="horz" pos="864">
          <p15:clr>
            <a:srgbClr val="F26B43"/>
          </p15:clr>
        </p15:guide>
        <p15:guide id="35" orient="horz" pos="432">
          <p15:clr>
            <a:srgbClr val="F26B43"/>
          </p15:clr>
        </p15:guide>
        <p15:guide id="37" orient="horz" pos="2448">
          <p15:clr>
            <a:srgbClr val="F26B43"/>
          </p15:clr>
        </p15:guide>
        <p15:guide id="42" pos="1240">
          <p15:clr>
            <a:srgbClr val="A4A3A4"/>
          </p15:clr>
        </p15:guide>
        <p15:guide id="55" pos="1919">
          <p15:clr>
            <a:srgbClr val="A4A3A4"/>
          </p15:clr>
        </p15:guide>
        <p15:guide id="56" pos="2141">
          <p15:clr>
            <a:srgbClr val="A4A3A4"/>
          </p15:clr>
        </p15:guide>
        <p15:guide id="57" pos="2821">
          <p15:clr>
            <a:srgbClr val="A4A3A4"/>
          </p15:clr>
        </p15:guide>
        <p15:guide id="58" pos="3043">
          <p15:clr>
            <a:srgbClr val="A4A3A4"/>
          </p15:clr>
        </p15:guide>
        <p15:guide id="59" pos="3725">
          <p15:clr>
            <a:srgbClr val="A4A3A4"/>
          </p15:clr>
        </p15:guide>
        <p15:guide id="60" pos="3946">
          <p15:clr>
            <a:srgbClr val="A4A3A4"/>
          </p15:clr>
        </p15:guide>
        <p15:guide id="61" pos="4626">
          <p15:clr>
            <a:srgbClr val="A4A3A4"/>
          </p15:clr>
        </p15:guide>
        <p15:guide id="62" pos="4848">
          <p15:clr>
            <a:srgbClr val="A4A3A4"/>
          </p15:clr>
        </p15:guide>
        <p15:guide id="63" pos="5530">
          <p15:clr>
            <a:srgbClr val="A4A3A4"/>
          </p15:clr>
        </p15:guide>
        <p15:guide id="64" pos="5750">
          <p15:clr>
            <a:srgbClr val="A4A3A4"/>
          </p15:clr>
        </p15:guide>
        <p15:guide id="65" pos="6431">
          <p15:clr>
            <a:srgbClr val="A4A3A4"/>
          </p15:clr>
        </p15:guide>
        <p15:guide id="66" pos="6653">
          <p15:clr>
            <a:srgbClr val="A4A3A4"/>
          </p15:clr>
        </p15:guide>
        <p15:guide id="67" pos="3840">
          <p15:clr>
            <a:srgbClr val="A4A3A4"/>
          </p15:clr>
        </p15:guide>
        <p15:guide id="68" orient="horz" pos="2338">
          <p15:clr>
            <a:srgbClr val="F26B43"/>
          </p15:clr>
        </p15:guide>
        <p15:guide id="70" orient="horz" pos="256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0" y="2590197"/>
            <a:ext cx="12192000" cy="4039238"/>
            <a:chOff x="0" y="2590197"/>
            <a:chExt cx="12192000" cy="4039238"/>
          </a:xfrm>
        </p:grpSpPr>
        <p:pic>
          <p:nvPicPr>
            <p:cNvPr id="29" name="BACKGROUND IMAGE"/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753427"/>
              <a:ext cx="12192000" cy="3876008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 userDrawn="1"/>
          </p:nvSpPr>
          <p:spPr>
            <a:xfrm>
              <a:off x="0" y="2590197"/>
              <a:ext cx="12192000" cy="4039203"/>
            </a:xfrm>
            <a:prstGeom prst="rect">
              <a:avLst/>
            </a:prstGeom>
            <a:solidFill>
              <a:srgbClr val="FFFFFF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1524" y="6645876"/>
            <a:ext cx="12188952" cy="2121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spc="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371600"/>
            <a:ext cx="11582400" cy="5084956"/>
          </a:xfrm>
          <a:prstGeom prst="rect">
            <a:avLst/>
          </a:prstGeom>
        </p:spPr>
        <p:txBody>
          <a:bodyPr vert="horz" wrap="square" lIns="0" tIns="45720" rIns="0" bIns="45720" rtlCol="0">
            <a:normAutofit/>
          </a:bodyPr>
          <a:lstStyle/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94604" y="175960"/>
            <a:ext cx="801321" cy="4392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05988" y="118996"/>
            <a:ext cx="477387" cy="617111"/>
          </a:xfrm>
          <a:prstGeom prst="rect">
            <a:avLst/>
          </a:prstGeom>
          <a:effectLst>
            <a:outerShdw blurRad="76200" dist="38100" dir="4200000" sx="101000" sy="101000" algn="t" rotWithShape="0">
              <a:prstClr val="black">
                <a:alpha val="32000"/>
              </a:prstClr>
            </a:outerShdw>
          </a:effectLst>
        </p:spPr>
      </p:pic>
      <p:sp>
        <p:nvSpPr>
          <p:cNvPr id="20" name="Rectangle 19"/>
          <p:cNvSpPr/>
          <p:nvPr userDrawn="1"/>
        </p:nvSpPr>
        <p:spPr>
          <a:xfrm>
            <a:off x="1524" y="801129"/>
            <a:ext cx="12188952" cy="2121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34"/>
          <p:cNvSpPr txBox="1">
            <a:spLocks/>
          </p:cNvSpPr>
          <p:nvPr userDrawn="1"/>
        </p:nvSpPr>
        <p:spPr>
          <a:xfrm>
            <a:off x="1478107" y="0"/>
            <a:ext cx="9235787" cy="22303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0" eaLnBrk="1" latinLnBrk="0" hangingPunct="1"/>
            <a:r>
              <a:rPr lang="en-US" sz="800" b="1" kern="1200" baseline="0" dirty="0">
                <a:solidFill>
                  <a:srgbClr val="00B050"/>
                </a:solidFill>
                <a:latin typeface="+mn-lt"/>
                <a:ea typeface="+mn-ea"/>
                <a:cs typeface="Arial Bold" panose="020B0704020202020204" pitchFamily="34" charset="0"/>
              </a:rPr>
              <a:t>UNCLASSIFIED</a:t>
            </a:r>
          </a:p>
        </p:txBody>
      </p:sp>
      <p:sp>
        <p:nvSpPr>
          <p:cNvPr id="4" name="Footer Placeholder 34">
            <a:extLst>
              <a:ext uri="{FF2B5EF4-FFF2-40B4-BE49-F238E27FC236}">
                <a16:creationId xmlns:a16="http://schemas.microsoft.com/office/drawing/2014/main" id="{E1B1367A-FF0E-39B4-17D2-9957F19ED980}"/>
              </a:ext>
            </a:extLst>
          </p:cNvPr>
          <p:cNvSpPr txBox="1">
            <a:spLocks/>
          </p:cNvSpPr>
          <p:nvPr userDrawn="1"/>
        </p:nvSpPr>
        <p:spPr>
          <a:xfrm>
            <a:off x="1890274" y="6647688"/>
            <a:ext cx="8411452" cy="210312"/>
          </a:xfrm>
          <a:prstGeom prst="rect">
            <a:avLst/>
          </a:prstGeom>
          <a:noFill/>
          <a:ln>
            <a:noFill/>
          </a:ln>
        </p:spPr>
        <p:txBody>
          <a:bodyPr vert="horz" lIns="91440" tIns="0" rIns="91440" bIns="0" rtlCol="0"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spc="0" baseline="0" dirty="0">
                <a:solidFill>
                  <a:srgbClr val="00B050"/>
                </a:solidFill>
                <a:latin typeface="+mn-lt"/>
                <a:cs typeface="Arial Bold" panose="020B0704020202020204" pitchFamily="34" charset="0"/>
              </a:rPr>
              <a:t>UNCLASSIFIED</a:t>
            </a:r>
            <a:endParaRPr lang="en-US" sz="800" b="1" spc="0" dirty="0">
              <a:solidFill>
                <a:srgbClr val="00B050"/>
              </a:solidFill>
              <a:latin typeface="+mn-lt"/>
              <a:cs typeface="Arial Bold" panose="020B0704020202020204" pitchFamily="34" charset="0"/>
            </a:endParaRPr>
          </a:p>
        </p:txBody>
      </p:sp>
      <p:sp>
        <p:nvSpPr>
          <p:cNvPr id="5" name="Slide Number Placeholder 35">
            <a:extLst>
              <a:ext uri="{FF2B5EF4-FFF2-40B4-BE49-F238E27FC236}">
                <a16:creationId xmlns:a16="http://schemas.microsoft.com/office/drawing/2014/main" id="{AB8E8CA3-2E52-D807-C662-3B4FAA434A8F}"/>
              </a:ext>
            </a:extLst>
          </p:cNvPr>
          <p:cNvSpPr txBox="1">
            <a:spLocks/>
          </p:cNvSpPr>
          <p:nvPr userDrawn="1"/>
        </p:nvSpPr>
        <p:spPr>
          <a:xfrm>
            <a:off x="11003280" y="6647688"/>
            <a:ext cx="1188720" cy="21031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18288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r" defTabSz="914400" rtl="0" eaLnBrk="1" latinLnBrk="0" hangingPunct="1"/>
            <a:r>
              <a:rPr lang="en-US" sz="800" b="1" kern="1200" spc="0" baseline="0" dirty="0">
                <a:solidFill>
                  <a:schemeClr val="bg1"/>
                </a:solidFill>
                <a:latin typeface="+mn-lt"/>
                <a:ea typeface="+mn-ea"/>
                <a:cs typeface="Arial Bold" panose="020B0704020202020204" pitchFamily="34" charset="0"/>
              </a:rPr>
              <a:t>PAGE | </a:t>
            </a:r>
            <a:fld id="{E0D9451A-C946-487F-9C6F-CD7FF675523B}" type="slidenum">
              <a:rPr lang="en-US" sz="800" b="1" kern="1200" spc="0" baseline="0" smtClean="0">
                <a:solidFill>
                  <a:schemeClr val="bg1"/>
                </a:solidFill>
                <a:latin typeface="+mn-lt"/>
                <a:ea typeface="+mn-ea"/>
                <a:cs typeface="Arial Bold" panose="020B0704020202020204" pitchFamily="34" charset="0"/>
              </a:rPr>
              <a:pPr marL="0" algn="r" defTabSz="914400" rtl="0" eaLnBrk="1" latinLnBrk="0" hangingPunct="1"/>
              <a:t>‹#›</a:t>
            </a:fld>
            <a:endParaRPr lang="en-US" sz="800" b="1" kern="1200" spc="0" baseline="0" dirty="0">
              <a:solidFill>
                <a:schemeClr val="bg1"/>
              </a:solidFill>
              <a:latin typeface="+mn-lt"/>
              <a:ea typeface="+mn-ea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76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840" r:id="rId5"/>
    <p:sldLayoutId id="2147483841" r:id="rId6"/>
    <p:sldLayoutId id="2147483842" r:id="rId7"/>
    <p:sldLayoutId id="2147483855" r:id="rId8"/>
  </p:sldLayoutIdLst>
  <p:hf sldNum="0" hdr="0" dt="0"/>
  <p:txStyles>
    <p:titleStyle>
      <a:lvl1pPr algn="r" defTabSz="914354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02870" indent="-18288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tabLst>
          <a:tab pos="460375" algn="l"/>
          <a:tab pos="914400" algn="l"/>
          <a:tab pos="1374775" algn="l"/>
        </a:tabLst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331470" indent="-18288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tabLst>
          <a:tab pos="228600" algn="l"/>
          <a:tab pos="457200" algn="l"/>
          <a:tab pos="685800" algn="l"/>
          <a:tab pos="914400" algn="l"/>
          <a:tab pos="1143000" algn="l"/>
        </a:tabLst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60070" indent="-18288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tabLst>
          <a:tab pos="457200" algn="l"/>
          <a:tab pos="685800" algn="l"/>
          <a:tab pos="914400" algn="l"/>
          <a:tab pos="1143000" algn="l"/>
        </a:tabLst>
        <a:defRPr lang="en-US" sz="14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88670" indent="-18288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tabLst>
          <a:tab pos="460375" algn="l"/>
          <a:tab pos="685800" algn="l"/>
          <a:tab pos="914400" algn="l"/>
          <a:tab pos="1143000" algn="l"/>
          <a:tab pos="1374775" algn="l"/>
          <a:tab pos="1600200" algn="l"/>
        </a:tabLst>
        <a:defRPr lang="en-US" sz="12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017270" indent="-18288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tabLst>
          <a:tab pos="460375" algn="l"/>
          <a:tab pos="914400" algn="l"/>
          <a:tab pos="1085850" algn="l"/>
          <a:tab pos="1200150" algn="l"/>
          <a:tab pos="1314450" algn="l"/>
          <a:tab pos="1428750" algn="l"/>
          <a:tab pos="1543050" algn="l"/>
        </a:tabLst>
        <a:defRPr lang="en-US" sz="1200" b="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328">
          <p15:clr>
            <a:srgbClr val="F26B43"/>
          </p15:clr>
        </p15:guide>
        <p15:guide id="9" orient="horz" pos="4008">
          <p15:clr>
            <a:srgbClr val="F26B43"/>
          </p15:clr>
        </p15:guide>
        <p15:guide id="10" pos="48">
          <p15:clr>
            <a:srgbClr val="F26B43"/>
          </p15:clr>
        </p15:guide>
        <p15:guide id="11" orient="horz" pos="2256">
          <p15:clr>
            <a:srgbClr val="F26B43"/>
          </p15:clr>
        </p15:guide>
        <p15:guide id="12" orient="horz" pos="432">
          <p15:clr>
            <a:srgbClr val="F26B43"/>
          </p15:clr>
        </p15:guide>
        <p15:guide id="13" orient="horz" pos="1008">
          <p15:clr>
            <a:srgbClr val="F26B43"/>
          </p15:clr>
        </p15:guide>
        <p15:guide id="14" pos="192">
          <p15:clr>
            <a:srgbClr val="F26B43"/>
          </p15:clr>
        </p15:guide>
        <p15:guide id="15" pos="336">
          <p15:clr>
            <a:srgbClr val="F26B43"/>
          </p15:clr>
        </p15:guide>
        <p15:guide id="16" orient="horz" pos="576">
          <p15:clr>
            <a:srgbClr val="F26B43"/>
          </p15:clr>
        </p15:guide>
        <p15:guide id="17" orient="horz" pos="720">
          <p15:clr>
            <a:srgbClr val="F26B43"/>
          </p15:clr>
        </p15:guide>
        <p15:guide id="18" orient="horz" pos="864">
          <p15:clr>
            <a:srgbClr val="F26B43"/>
          </p15:clr>
        </p15:guide>
        <p15:guide id="19" orient="horz" pos="2400">
          <p15:clr>
            <a:srgbClr val="F26B43"/>
          </p15:clr>
        </p15:guide>
        <p15:guide id="21" orient="horz" pos="3936">
          <p15:clr>
            <a:srgbClr val="F26B43"/>
          </p15:clr>
        </p15:guide>
        <p15:guide id="22" orient="horz" pos="3792">
          <p15:clr>
            <a:srgbClr val="F26B43"/>
          </p15:clr>
        </p15:guide>
        <p15:guide id="23" orient="horz" pos="3504">
          <p15:clr>
            <a:srgbClr val="F26B43"/>
          </p15:clr>
        </p15:guide>
        <p15:guide id="24" orient="horz" pos="4080">
          <p15:clr>
            <a:srgbClr val="F26B43"/>
          </p15:clr>
        </p15:guide>
        <p15:guide id="25" pos="3744">
          <p15:clr>
            <a:srgbClr val="F26B43"/>
          </p15:clr>
        </p15:guide>
        <p15:guide id="26" pos="3936">
          <p15:clr>
            <a:srgbClr val="F26B43"/>
          </p15:clr>
        </p15:guide>
        <p15:guide id="27" pos="7344">
          <p15:clr>
            <a:srgbClr val="F26B43"/>
          </p15:clr>
        </p15:guide>
        <p15:guide id="28" pos="7488">
          <p15:clr>
            <a:srgbClr val="F26B43"/>
          </p15:clr>
        </p15:guide>
        <p15:guide id="29" pos="7632">
          <p15:clr>
            <a:srgbClr val="F26B43"/>
          </p15:clr>
        </p15:guide>
        <p15:guide id="30" orient="horz" pos="504">
          <p15:clr>
            <a:srgbClr val="F26B43"/>
          </p15:clr>
        </p15:guide>
        <p15:guide id="31" orient="horz" pos="648">
          <p15:clr>
            <a:srgbClr val="F26B43"/>
          </p15:clr>
        </p15:guide>
        <p15:guide id="32" orient="horz" pos="792">
          <p15:clr>
            <a:srgbClr val="F26B43"/>
          </p15:clr>
        </p15:guide>
        <p15:guide id="33" orient="horz" pos="264">
          <p15:clr>
            <a:srgbClr val="F26B43"/>
          </p15:clr>
        </p15:guide>
        <p15:guide id="34" orient="horz" pos="3648">
          <p15:clr>
            <a:srgbClr val="F26B43"/>
          </p15:clr>
        </p15:guide>
        <p15:guide id="35" orient="horz" pos="4152">
          <p15:clr>
            <a:srgbClr val="F26B43"/>
          </p15:clr>
        </p15:guide>
        <p15:guide id="36" orient="horz" pos="48">
          <p15:clr>
            <a:srgbClr val="F26B43"/>
          </p15:clr>
        </p15:guide>
        <p15:guide id="37" orient="horz" pos="312">
          <p15:clr>
            <a:srgbClr val="F26B43"/>
          </p15:clr>
        </p15:guide>
        <p15:guide id="38" orient="horz" pos="3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7A5978-B6C3-8895-6682-D754731AC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643CE-DE69-94D5-1968-A47657B8A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84C-8003-3C0F-89E6-C948F9B2A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D6863-7700-44B8-AFFF-64E90FCFC0DF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721F4-77E3-1BE6-9009-8AAA5F3B8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F9378-4B67-FB7E-D651-91DCF1C5C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1F136-B502-411E-AC51-490520678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7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56" r:id="rId6"/>
    <p:sldLayoutId id="2147483863" r:id="rId7"/>
    <p:sldLayoutId id="2147483857" r:id="rId8"/>
    <p:sldLayoutId id="2147483858" r:id="rId9"/>
    <p:sldLayoutId id="2147483864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0" y="2590197"/>
            <a:ext cx="12192000" cy="4039238"/>
            <a:chOff x="0" y="2590197"/>
            <a:chExt cx="12192000" cy="4039238"/>
          </a:xfrm>
        </p:grpSpPr>
        <p:pic>
          <p:nvPicPr>
            <p:cNvPr id="29" name="BACKGROUND IMAGE"/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753427"/>
              <a:ext cx="12192000" cy="3876008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 userDrawn="1"/>
          </p:nvSpPr>
          <p:spPr>
            <a:xfrm>
              <a:off x="0" y="2590197"/>
              <a:ext cx="12192000" cy="4039203"/>
            </a:xfrm>
            <a:prstGeom prst="rect">
              <a:avLst/>
            </a:prstGeom>
            <a:solidFill>
              <a:srgbClr val="FFFFFF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1524" y="6645876"/>
            <a:ext cx="12188952" cy="2121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371600"/>
            <a:ext cx="11582400" cy="5084956"/>
          </a:xfrm>
          <a:prstGeom prst="rect">
            <a:avLst/>
          </a:prstGeom>
        </p:spPr>
        <p:txBody>
          <a:bodyPr vert="horz" wrap="square" lIns="0" tIns="45720" rIns="0" bIns="45720" rtlCol="0">
            <a:normAutofit/>
          </a:bodyPr>
          <a:lstStyle/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79104" y="147085"/>
            <a:ext cx="801321" cy="4392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0488" y="90121"/>
            <a:ext cx="477387" cy="617111"/>
          </a:xfrm>
          <a:prstGeom prst="rect">
            <a:avLst/>
          </a:prstGeom>
          <a:effectLst>
            <a:outerShdw blurRad="76200" dist="38100" dir="4200000" sx="101000" sy="101000" algn="t" rotWithShape="0">
              <a:prstClr val="black">
                <a:alpha val="32000"/>
              </a:prstClr>
            </a:outerShdw>
          </a:effectLst>
        </p:spPr>
      </p:pic>
      <p:sp>
        <p:nvSpPr>
          <p:cNvPr id="20" name="Rectangle 19"/>
          <p:cNvSpPr/>
          <p:nvPr userDrawn="1"/>
        </p:nvSpPr>
        <p:spPr>
          <a:xfrm>
            <a:off x="1524" y="801129"/>
            <a:ext cx="12188952" cy="2121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34"/>
          <p:cNvSpPr txBox="1">
            <a:spLocks/>
          </p:cNvSpPr>
          <p:nvPr userDrawn="1"/>
        </p:nvSpPr>
        <p:spPr>
          <a:xfrm>
            <a:off x="1478107" y="0"/>
            <a:ext cx="9235787" cy="22303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0" eaLnBrk="1" latinLnBrk="0" hangingPunct="1"/>
            <a:r>
              <a:rPr lang="en-US" sz="800" b="1" kern="1200" baseline="0" dirty="0">
                <a:solidFill>
                  <a:srgbClr val="00B050"/>
                </a:solidFill>
                <a:latin typeface="+mn-lt"/>
                <a:ea typeface="+mn-ea"/>
                <a:cs typeface="Arial Bold" panose="020B0704020202020204" pitchFamily="34" charset="0"/>
              </a:rPr>
              <a:t>UNCLASSIFIED</a:t>
            </a:r>
          </a:p>
        </p:txBody>
      </p:sp>
      <p:sp>
        <p:nvSpPr>
          <p:cNvPr id="2" name="Date Placeholder 10">
            <a:extLst>
              <a:ext uri="{FF2B5EF4-FFF2-40B4-BE49-F238E27FC236}">
                <a16:creationId xmlns:a16="http://schemas.microsoft.com/office/drawing/2014/main" id="{D9B4F944-D98E-CF75-FBB2-69022EBDCFD8}"/>
              </a:ext>
            </a:extLst>
          </p:cNvPr>
          <p:cNvSpPr txBox="1">
            <a:spLocks/>
          </p:cNvSpPr>
          <p:nvPr userDrawn="1"/>
        </p:nvSpPr>
        <p:spPr>
          <a:xfrm>
            <a:off x="0" y="6647688"/>
            <a:ext cx="1923393" cy="210312"/>
          </a:xfrm>
          <a:prstGeom prst="rect">
            <a:avLst/>
          </a:prstGeom>
          <a:noFill/>
          <a:ln>
            <a:noFill/>
          </a:ln>
        </p:spPr>
        <p:txBody>
          <a:bodyPr vert="horz" lIns="18288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lang="en-US" sz="900" kern="1200" smtClean="0">
                <a:solidFill>
                  <a:schemeClr val="tx1"/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dirty="0">
                <a:solidFill>
                  <a:schemeClr val="bg1"/>
                </a:solidFill>
                <a:latin typeface="Arial Black" panose="020B0A04020102020204" pitchFamily="34" charset="0"/>
              </a:rPr>
              <a:t>Revised 03 MAY 2023  </a:t>
            </a:r>
          </a:p>
        </p:txBody>
      </p:sp>
      <p:sp>
        <p:nvSpPr>
          <p:cNvPr id="4" name="Footer Placeholder 34">
            <a:extLst>
              <a:ext uri="{FF2B5EF4-FFF2-40B4-BE49-F238E27FC236}">
                <a16:creationId xmlns:a16="http://schemas.microsoft.com/office/drawing/2014/main" id="{E1B1367A-FF0E-39B4-17D2-9957F19ED980}"/>
              </a:ext>
            </a:extLst>
          </p:cNvPr>
          <p:cNvSpPr txBox="1">
            <a:spLocks/>
          </p:cNvSpPr>
          <p:nvPr userDrawn="1"/>
        </p:nvSpPr>
        <p:spPr>
          <a:xfrm>
            <a:off x="1752600" y="6647688"/>
            <a:ext cx="8686800" cy="210312"/>
          </a:xfrm>
          <a:prstGeom prst="rect">
            <a:avLst/>
          </a:prstGeom>
          <a:noFill/>
          <a:ln>
            <a:noFill/>
          </a:ln>
        </p:spPr>
        <p:txBody>
          <a:bodyPr vert="horz" lIns="91440" tIns="0" rIns="91440" bIns="0" rtlCol="0"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baseline="0" dirty="0">
                <a:solidFill>
                  <a:srgbClr val="00B050"/>
                </a:solidFill>
                <a:latin typeface="+mn-lt"/>
                <a:cs typeface="Arial Bold" panose="020B0704020202020204" pitchFamily="34" charset="0"/>
              </a:rPr>
              <a:t>UNCLASSIFIED</a:t>
            </a:r>
            <a:endParaRPr lang="en-US" sz="800" b="1" dirty="0">
              <a:solidFill>
                <a:srgbClr val="00B050"/>
              </a:solidFill>
              <a:latin typeface="+mn-lt"/>
              <a:cs typeface="Arial Bold" panose="020B0704020202020204" pitchFamily="34" charset="0"/>
            </a:endParaRPr>
          </a:p>
        </p:txBody>
      </p:sp>
      <p:sp>
        <p:nvSpPr>
          <p:cNvPr id="5" name="Slide Number Placeholder 35">
            <a:extLst>
              <a:ext uri="{FF2B5EF4-FFF2-40B4-BE49-F238E27FC236}">
                <a16:creationId xmlns:a16="http://schemas.microsoft.com/office/drawing/2014/main" id="{AB8E8CA3-2E52-D807-C662-3B4FAA434A8F}"/>
              </a:ext>
            </a:extLst>
          </p:cNvPr>
          <p:cNvSpPr txBox="1">
            <a:spLocks/>
          </p:cNvSpPr>
          <p:nvPr userDrawn="1"/>
        </p:nvSpPr>
        <p:spPr>
          <a:xfrm>
            <a:off x="11003280" y="6647688"/>
            <a:ext cx="1188720" cy="21031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18288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dirty="0">
                <a:solidFill>
                  <a:schemeClr val="bg1"/>
                </a:solidFill>
                <a:latin typeface="Arial Black" panose="020B0A04020102020204" pitchFamily="34" charset="0"/>
                <a:cs typeface="Arial Bold" panose="020B0704020202020204" pitchFamily="34" charset="0"/>
              </a:rPr>
              <a:t>PAGE | </a:t>
            </a:r>
            <a:fld id="{E0D9451A-C946-487F-9C6F-CD7FF675523B}" type="slidenum">
              <a:rPr lang="en-US" sz="800" b="0" smtClean="0">
                <a:solidFill>
                  <a:schemeClr val="bg1"/>
                </a:solidFill>
                <a:latin typeface="Arial Black" panose="020B0A04020102020204" pitchFamily="34" charset="0"/>
                <a:cs typeface="Arial Bold" panose="020B0704020202020204" pitchFamily="34" charset="0"/>
              </a:rPr>
              <a:pPr/>
              <a:t>‹#›</a:t>
            </a:fld>
            <a:endParaRPr lang="en-US" sz="800" b="0" dirty="0">
              <a:solidFill>
                <a:schemeClr val="bg1"/>
              </a:solidFill>
              <a:latin typeface="Arial Black" panose="020B0A04020102020204" pitchFamily="34" charset="0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54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</p:sldLayoutIdLst>
  <p:hf sldNum="0" hdr="0" dt="0"/>
  <p:txStyles>
    <p:titleStyle>
      <a:lvl1pPr algn="r" defTabSz="914354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02870" indent="-18288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tabLst>
          <a:tab pos="460375" algn="l"/>
          <a:tab pos="914400" algn="l"/>
          <a:tab pos="1374775" algn="l"/>
        </a:tabLst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331470" indent="-18288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tabLst>
          <a:tab pos="228600" algn="l"/>
          <a:tab pos="457200" algn="l"/>
          <a:tab pos="685800" algn="l"/>
          <a:tab pos="914400" algn="l"/>
          <a:tab pos="1143000" algn="l"/>
        </a:tabLst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60070" indent="-18288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tabLst>
          <a:tab pos="457200" algn="l"/>
          <a:tab pos="685800" algn="l"/>
          <a:tab pos="914400" algn="l"/>
          <a:tab pos="1143000" algn="l"/>
        </a:tabLst>
        <a:defRPr lang="en-US" sz="14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88670" indent="-18288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tabLst>
          <a:tab pos="460375" algn="l"/>
          <a:tab pos="685800" algn="l"/>
          <a:tab pos="914400" algn="l"/>
          <a:tab pos="1143000" algn="l"/>
          <a:tab pos="1374775" algn="l"/>
          <a:tab pos="1600200" algn="l"/>
        </a:tabLst>
        <a:defRPr lang="en-US" sz="12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017270" indent="-18288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tabLst>
          <a:tab pos="460375" algn="l"/>
          <a:tab pos="914400" algn="l"/>
          <a:tab pos="1085850" algn="l"/>
          <a:tab pos="1200150" algn="l"/>
          <a:tab pos="1314450" algn="l"/>
          <a:tab pos="1428750" algn="l"/>
          <a:tab pos="1543050" algn="l"/>
        </a:tabLst>
        <a:defRPr lang="en-US" sz="1200" b="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328">
          <p15:clr>
            <a:srgbClr val="F26B43"/>
          </p15:clr>
        </p15:guide>
        <p15:guide id="9" orient="horz" pos="4008">
          <p15:clr>
            <a:srgbClr val="F26B43"/>
          </p15:clr>
        </p15:guide>
        <p15:guide id="10" pos="48">
          <p15:clr>
            <a:srgbClr val="F26B43"/>
          </p15:clr>
        </p15:guide>
        <p15:guide id="11" orient="horz" pos="2256">
          <p15:clr>
            <a:srgbClr val="F26B43"/>
          </p15:clr>
        </p15:guide>
        <p15:guide id="12" orient="horz" pos="432">
          <p15:clr>
            <a:srgbClr val="F26B43"/>
          </p15:clr>
        </p15:guide>
        <p15:guide id="13" orient="horz" pos="1008">
          <p15:clr>
            <a:srgbClr val="F26B43"/>
          </p15:clr>
        </p15:guide>
        <p15:guide id="14" pos="192">
          <p15:clr>
            <a:srgbClr val="F26B43"/>
          </p15:clr>
        </p15:guide>
        <p15:guide id="15" pos="336">
          <p15:clr>
            <a:srgbClr val="F26B43"/>
          </p15:clr>
        </p15:guide>
        <p15:guide id="16" orient="horz" pos="576">
          <p15:clr>
            <a:srgbClr val="F26B43"/>
          </p15:clr>
        </p15:guide>
        <p15:guide id="17" orient="horz" pos="720">
          <p15:clr>
            <a:srgbClr val="F26B43"/>
          </p15:clr>
        </p15:guide>
        <p15:guide id="18" orient="horz" pos="864">
          <p15:clr>
            <a:srgbClr val="F26B43"/>
          </p15:clr>
        </p15:guide>
        <p15:guide id="19" orient="horz" pos="2400">
          <p15:clr>
            <a:srgbClr val="F26B43"/>
          </p15:clr>
        </p15:guide>
        <p15:guide id="21" orient="horz" pos="3936">
          <p15:clr>
            <a:srgbClr val="F26B43"/>
          </p15:clr>
        </p15:guide>
        <p15:guide id="22" orient="horz" pos="3792">
          <p15:clr>
            <a:srgbClr val="F26B43"/>
          </p15:clr>
        </p15:guide>
        <p15:guide id="23" orient="horz" pos="3504">
          <p15:clr>
            <a:srgbClr val="F26B43"/>
          </p15:clr>
        </p15:guide>
        <p15:guide id="24" orient="horz" pos="4080">
          <p15:clr>
            <a:srgbClr val="F26B43"/>
          </p15:clr>
        </p15:guide>
        <p15:guide id="25" pos="3744">
          <p15:clr>
            <a:srgbClr val="F26B43"/>
          </p15:clr>
        </p15:guide>
        <p15:guide id="26" pos="3936">
          <p15:clr>
            <a:srgbClr val="F26B43"/>
          </p15:clr>
        </p15:guide>
        <p15:guide id="27" pos="7344">
          <p15:clr>
            <a:srgbClr val="F26B43"/>
          </p15:clr>
        </p15:guide>
        <p15:guide id="28" pos="7488">
          <p15:clr>
            <a:srgbClr val="F26B43"/>
          </p15:clr>
        </p15:guide>
        <p15:guide id="29" pos="7632">
          <p15:clr>
            <a:srgbClr val="F26B43"/>
          </p15:clr>
        </p15:guide>
        <p15:guide id="30" orient="horz" pos="504">
          <p15:clr>
            <a:srgbClr val="F26B43"/>
          </p15:clr>
        </p15:guide>
        <p15:guide id="31" orient="horz" pos="648">
          <p15:clr>
            <a:srgbClr val="F26B43"/>
          </p15:clr>
        </p15:guide>
        <p15:guide id="32" orient="horz" pos="792">
          <p15:clr>
            <a:srgbClr val="F26B43"/>
          </p15:clr>
        </p15:guide>
        <p15:guide id="33" orient="horz" pos="264">
          <p15:clr>
            <a:srgbClr val="F26B43"/>
          </p15:clr>
        </p15:guide>
        <p15:guide id="34" orient="horz" pos="3648">
          <p15:clr>
            <a:srgbClr val="F26B43"/>
          </p15:clr>
        </p15:guide>
        <p15:guide id="35" orient="horz" pos="4152">
          <p15:clr>
            <a:srgbClr val="F26B43"/>
          </p15:clr>
        </p15:guide>
        <p15:guide id="36" orient="horz" pos="48">
          <p15:clr>
            <a:srgbClr val="F26B43"/>
          </p15:clr>
        </p15:guide>
        <p15:guide id="37" orient="horz" pos="312">
          <p15:clr>
            <a:srgbClr val="F26B43"/>
          </p15:clr>
        </p15:guide>
        <p15:guide id="38" orient="horz" pos="3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0" y="2590197"/>
            <a:ext cx="12192000" cy="4039238"/>
            <a:chOff x="0" y="2590197"/>
            <a:chExt cx="12192000" cy="4039238"/>
          </a:xfrm>
        </p:grpSpPr>
        <p:pic>
          <p:nvPicPr>
            <p:cNvPr id="29" name="BACKGROUND IMAGE"/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753427"/>
              <a:ext cx="12192000" cy="3876008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 userDrawn="1"/>
          </p:nvSpPr>
          <p:spPr>
            <a:xfrm>
              <a:off x="0" y="2590197"/>
              <a:ext cx="12192000" cy="4039203"/>
            </a:xfrm>
            <a:prstGeom prst="rect">
              <a:avLst/>
            </a:prstGeom>
            <a:solidFill>
              <a:srgbClr val="FFFFFF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1524" y="6645876"/>
            <a:ext cx="12188952" cy="2121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spc="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371600"/>
            <a:ext cx="11582400" cy="5084956"/>
          </a:xfrm>
          <a:prstGeom prst="rect">
            <a:avLst/>
          </a:prstGeom>
        </p:spPr>
        <p:txBody>
          <a:bodyPr vert="horz" wrap="square" lIns="0" tIns="45720" rIns="0" bIns="45720" rtlCol="0">
            <a:normAutofit/>
          </a:bodyPr>
          <a:lstStyle/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94604" y="175960"/>
            <a:ext cx="801321" cy="4392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05988" y="118996"/>
            <a:ext cx="477387" cy="617111"/>
          </a:xfrm>
          <a:prstGeom prst="rect">
            <a:avLst/>
          </a:prstGeom>
          <a:effectLst>
            <a:outerShdw blurRad="76200" dist="38100" dir="4200000" sx="101000" sy="101000" algn="t" rotWithShape="0">
              <a:prstClr val="black">
                <a:alpha val="32000"/>
              </a:prstClr>
            </a:outerShdw>
          </a:effectLst>
        </p:spPr>
      </p:pic>
      <p:sp>
        <p:nvSpPr>
          <p:cNvPr id="20" name="Rectangle 19"/>
          <p:cNvSpPr/>
          <p:nvPr userDrawn="1"/>
        </p:nvSpPr>
        <p:spPr>
          <a:xfrm>
            <a:off x="1524" y="801129"/>
            <a:ext cx="12188952" cy="2121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34"/>
          <p:cNvSpPr txBox="1">
            <a:spLocks/>
          </p:cNvSpPr>
          <p:nvPr userDrawn="1"/>
        </p:nvSpPr>
        <p:spPr>
          <a:xfrm>
            <a:off x="1478107" y="0"/>
            <a:ext cx="9235787" cy="22303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0" eaLnBrk="1" latinLnBrk="0" hangingPunct="1"/>
            <a:r>
              <a:rPr lang="en-US" sz="800" b="1" kern="1200" baseline="0" dirty="0">
                <a:solidFill>
                  <a:srgbClr val="00B050"/>
                </a:solidFill>
                <a:latin typeface="+mn-lt"/>
                <a:ea typeface="+mn-ea"/>
                <a:cs typeface="Arial Bold" panose="020B0704020202020204" pitchFamily="34" charset="0"/>
              </a:rPr>
              <a:t>UNCLASSIFIED</a:t>
            </a:r>
          </a:p>
        </p:txBody>
      </p:sp>
      <p:sp>
        <p:nvSpPr>
          <p:cNvPr id="2" name="Date Placeholder 10">
            <a:extLst>
              <a:ext uri="{FF2B5EF4-FFF2-40B4-BE49-F238E27FC236}">
                <a16:creationId xmlns:a16="http://schemas.microsoft.com/office/drawing/2014/main" id="{D9B4F944-D98E-CF75-FBB2-69022EBDCFD8}"/>
              </a:ext>
            </a:extLst>
          </p:cNvPr>
          <p:cNvSpPr txBox="1">
            <a:spLocks/>
          </p:cNvSpPr>
          <p:nvPr userDrawn="1"/>
        </p:nvSpPr>
        <p:spPr>
          <a:xfrm>
            <a:off x="0" y="6647688"/>
            <a:ext cx="1478107" cy="210312"/>
          </a:xfrm>
          <a:prstGeom prst="rect">
            <a:avLst/>
          </a:prstGeom>
          <a:noFill/>
          <a:ln>
            <a:noFill/>
          </a:ln>
        </p:spPr>
        <p:txBody>
          <a:bodyPr vert="horz" lIns="18288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lang="en-US" sz="900" kern="1200" smtClean="0">
                <a:solidFill>
                  <a:schemeClr val="tx1"/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spc="0" baseline="0" dirty="0">
                <a:solidFill>
                  <a:schemeClr val="bg1"/>
                </a:solidFill>
                <a:latin typeface="+mn-lt"/>
              </a:rPr>
              <a:t>REVISED 02 MAY 2023</a:t>
            </a:r>
          </a:p>
        </p:txBody>
      </p:sp>
      <p:sp>
        <p:nvSpPr>
          <p:cNvPr id="4" name="Footer Placeholder 34">
            <a:extLst>
              <a:ext uri="{FF2B5EF4-FFF2-40B4-BE49-F238E27FC236}">
                <a16:creationId xmlns:a16="http://schemas.microsoft.com/office/drawing/2014/main" id="{E1B1367A-FF0E-39B4-17D2-9957F19ED980}"/>
              </a:ext>
            </a:extLst>
          </p:cNvPr>
          <p:cNvSpPr txBox="1">
            <a:spLocks/>
          </p:cNvSpPr>
          <p:nvPr userDrawn="1"/>
        </p:nvSpPr>
        <p:spPr>
          <a:xfrm>
            <a:off x="1890274" y="6647688"/>
            <a:ext cx="8411452" cy="210312"/>
          </a:xfrm>
          <a:prstGeom prst="rect">
            <a:avLst/>
          </a:prstGeom>
          <a:noFill/>
          <a:ln>
            <a:noFill/>
          </a:ln>
        </p:spPr>
        <p:txBody>
          <a:bodyPr vert="horz" lIns="91440" tIns="0" rIns="91440" bIns="0" rtlCol="0"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spc="0" baseline="0" dirty="0">
                <a:solidFill>
                  <a:srgbClr val="00B050"/>
                </a:solidFill>
                <a:latin typeface="+mn-lt"/>
                <a:cs typeface="Arial Bold" panose="020B0704020202020204" pitchFamily="34" charset="0"/>
              </a:rPr>
              <a:t>UNCLASSIFIED</a:t>
            </a:r>
            <a:endParaRPr lang="en-US" sz="800" b="1" spc="0" dirty="0">
              <a:solidFill>
                <a:srgbClr val="00B050"/>
              </a:solidFill>
              <a:latin typeface="+mn-lt"/>
              <a:cs typeface="Arial Bold" panose="020B0704020202020204" pitchFamily="34" charset="0"/>
            </a:endParaRPr>
          </a:p>
        </p:txBody>
      </p:sp>
      <p:sp>
        <p:nvSpPr>
          <p:cNvPr id="5" name="Slide Number Placeholder 35">
            <a:extLst>
              <a:ext uri="{FF2B5EF4-FFF2-40B4-BE49-F238E27FC236}">
                <a16:creationId xmlns:a16="http://schemas.microsoft.com/office/drawing/2014/main" id="{AB8E8CA3-2E52-D807-C662-3B4FAA434A8F}"/>
              </a:ext>
            </a:extLst>
          </p:cNvPr>
          <p:cNvSpPr txBox="1">
            <a:spLocks/>
          </p:cNvSpPr>
          <p:nvPr userDrawn="1"/>
        </p:nvSpPr>
        <p:spPr>
          <a:xfrm>
            <a:off x="11003280" y="6647688"/>
            <a:ext cx="1188720" cy="21031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18288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r" defTabSz="914400" rtl="0" eaLnBrk="1" latinLnBrk="0" hangingPunct="1"/>
            <a:r>
              <a:rPr lang="en-US" sz="800" b="1" kern="1200" spc="0" baseline="0" dirty="0">
                <a:solidFill>
                  <a:schemeClr val="bg1"/>
                </a:solidFill>
                <a:latin typeface="+mn-lt"/>
                <a:ea typeface="+mn-ea"/>
                <a:cs typeface="Arial Bold" panose="020B0704020202020204" pitchFamily="34" charset="0"/>
              </a:rPr>
              <a:t>PAGE | </a:t>
            </a:r>
            <a:fld id="{E0D9451A-C946-487F-9C6F-CD7FF675523B}" type="slidenum">
              <a:rPr lang="en-US" sz="800" b="1" kern="1200" spc="0" baseline="0" smtClean="0">
                <a:solidFill>
                  <a:schemeClr val="bg1"/>
                </a:solidFill>
                <a:latin typeface="+mn-lt"/>
                <a:ea typeface="+mn-ea"/>
                <a:cs typeface="Arial Bold" panose="020B0704020202020204" pitchFamily="34" charset="0"/>
              </a:rPr>
              <a:pPr marL="0" algn="r" defTabSz="914400" rtl="0" eaLnBrk="1" latinLnBrk="0" hangingPunct="1"/>
              <a:t>‹#›</a:t>
            </a:fld>
            <a:endParaRPr lang="en-US" sz="800" b="1" kern="1200" spc="0" baseline="0" dirty="0">
              <a:solidFill>
                <a:schemeClr val="bg1"/>
              </a:solidFill>
              <a:latin typeface="+mn-lt"/>
              <a:ea typeface="+mn-ea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18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</p:sldLayoutIdLst>
  <p:hf sldNum="0" hdr="0" dt="0"/>
  <p:txStyles>
    <p:titleStyle>
      <a:lvl1pPr algn="r" defTabSz="914354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02870" indent="-18288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tabLst>
          <a:tab pos="460375" algn="l"/>
          <a:tab pos="914400" algn="l"/>
          <a:tab pos="1374775" algn="l"/>
        </a:tabLst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331470" indent="-18288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tabLst>
          <a:tab pos="228600" algn="l"/>
          <a:tab pos="457200" algn="l"/>
          <a:tab pos="685800" algn="l"/>
          <a:tab pos="914400" algn="l"/>
          <a:tab pos="1143000" algn="l"/>
        </a:tabLst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60070" indent="-18288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tabLst>
          <a:tab pos="457200" algn="l"/>
          <a:tab pos="685800" algn="l"/>
          <a:tab pos="914400" algn="l"/>
          <a:tab pos="1143000" algn="l"/>
        </a:tabLst>
        <a:defRPr lang="en-US" sz="14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88670" indent="-18288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tabLst>
          <a:tab pos="460375" algn="l"/>
          <a:tab pos="685800" algn="l"/>
          <a:tab pos="914400" algn="l"/>
          <a:tab pos="1143000" algn="l"/>
          <a:tab pos="1374775" algn="l"/>
          <a:tab pos="1600200" algn="l"/>
        </a:tabLst>
        <a:defRPr lang="en-US" sz="12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017270" indent="-18288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tabLst>
          <a:tab pos="460375" algn="l"/>
          <a:tab pos="914400" algn="l"/>
          <a:tab pos="1085850" algn="l"/>
          <a:tab pos="1200150" algn="l"/>
          <a:tab pos="1314450" algn="l"/>
          <a:tab pos="1428750" algn="l"/>
          <a:tab pos="1543050" algn="l"/>
        </a:tabLst>
        <a:defRPr lang="en-US" sz="1200" b="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328">
          <p15:clr>
            <a:srgbClr val="F26B43"/>
          </p15:clr>
        </p15:guide>
        <p15:guide id="9" orient="horz" pos="4008">
          <p15:clr>
            <a:srgbClr val="F26B43"/>
          </p15:clr>
        </p15:guide>
        <p15:guide id="10" pos="48">
          <p15:clr>
            <a:srgbClr val="F26B43"/>
          </p15:clr>
        </p15:guide>
        <p15:guide id="11" orient="horz" pos="2256">
          <p15:clr>
            <a:srgbClr val="F26B43"/>
          </p15:clr>
        </p15:guide>
        <p15:guide id="12" orient="horz" pos="432">
          <p15:clr>
            <a:srgbClr val="F26B43"/>
          </p15:clr>
        </p15:guide>
        <p15:guide id="13" orient="horz" pos="1008">
          <p15:clr>
            <a:srgbClr val="F26B43"/>
          </p15:clr>
        </p15:guide>
        <p15:guide id="14" pos="192">
          <p15:clr>
            <a:srgbClr val="F26B43"/>
          </p15:clr>
        </p15:guide>
        <p15:guide id="15" pos="336">
          <p15:clr>
            <a:srgbClr val="F26B43"/>
          </p15:clr>
        </p15:guide>
        <p15:guide id="16" orient="horz" pos="576">
          <p15:clr>
            <a:srgbClr val="F26B43"/>
          </p15:clr>
        </p15:guide>
        <p15:guide id="17" orient="horz" pos="720">
          <p15:clr>
            <a:srgbClr val="F26B43"/>
          </p15:clr>
        </p15:guide>
        <p15:guide id="18" orient="horz" pos="864">
          <p15:clr>
            <a:srgbClr val="F26B43"/>
          </p15:clr>
        </p15:guide>
        <p15:guide id="19" orient="horz" pos="2400">
          <p15:clr>
            <a:srgbClr val="F26B43"/>
          </p15:clr>
        </p15:guide>
        <p15:guide id="21" orient="horz" pos="3936">
          <p15:clr>
            <a:srgbClr val="F26B43"/>
          </p15:clr>
        </p15:guide>
        <p15:guide id="22" orient="horz" pos="3792">
          <p15:clr>
            <a:srgbClr val="F26B43"/>
          </p15:clr>
        </p15:guide>
        <p15:guide id="23" orient="horz" pos="3504">
          <p15:clr>
            <a:srgbClr val="F26B43"/>
          </p15:clr>
        </p15:guide>
        <p15:guide id="24" orient="horz" pos="4080">
          <p15:clr>
            <a:srgbClr val="F26B43"/>
          </p15:clr>
        </p15:guide>
        <p15:guide id="25" pos="3744">
          <p15:clr>
            <a:srgbClr val="F26B43"/>
          </p15:clr>
        </p15:guide>
        <p15:guide id="26" pos="3936">
          <p15:clr>
            <a:srgbClr val="F26B43"/>
          </p15:clr>
        </p15:guide>
        <p15:guide id="27" pos="7344">
          <p15:clr>
            <a:srgbClr val="F26B43"/>
          </p15:clr>
        </p15:guide>
        <p15:guide id="28" pos="7488">
          <p15:clr>
            <a:srgbClr val="F26B43"/>
          </p15:clr>
        </p15:guide>
        <p15:guide id="29" pos="7632">
          <p15:clr>
            <a:srgbClr val="F26B43"/>
          </p15:clr>
        </p15:guide>
        <p15:guide id="30" orient="horz" pos="504">
          <p15:clr>
            <a:srgbClr val="F26B43"/>
          </p15:clr>
        </p15:guide>
        <p15:guide id="31" orient="horz" pos="648">
          <p15:clr>
            <a:srgbClr val="F26B43"/>
          </p15:clr>
        </p15:guide>
        <p15:guide id="32" orient="horz" pos="792">
          <p15:clr>
            <a:srgbClr val="F26B43"/>
          </p15:clr>
        </p15:guide>
        <p15:guide id="33" orient="horz" pos="264">
          <p15:clr>
            <a:srgbClr val="F26B43"/>
          </p15:clr>
        </p15:guide>
        <p15:guide id="34" orient="horz" pos="3648">
          <p15:clr>
            <a:srgbClr val="F26B43"/>
          </p15:clr>
        </p15:guide>
        <p15:guide id="35" orient="horz" pos="4152">
          <p15:clr>
            <a:srgbClr val="F26B43"/>
          </p15:clr>
        </p15:guide>
        <p15:guide id="36" orient="horz" pos="48">
          <p15:clr>
            <a:srgbClr val="F26B43"/>
          </p15:clr>
        </p15:guide>
        <p15:guide id="37" orient="horz" pos="312">
          <p15:clr>
            <a:srgbClr val="F26B43"/>
          </p15:clr>
        </p15:guide>
        <p15:guide id="38" orient="horz" pos="3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1D4567-0082-3B79-CFC4-2D701C0F6E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4800" b="1" dirty="0"/>
              <a:t>Mr. William B. Nelson</a:t>
            </a:r>
            <a:br>
              <a:rPr lang="en-US" sz="4400" dirty="0">
                <a:solidFill>
                  <a:schemeClr val="tx2"/>
                </a:solidFill>
              </a:rPr>
            </a:br>
            <a:r>
              <a:rPr lang="en-US" sz="3000" cap="none" dirty="0">
                <a:solidFill>
                  <a:schemeClr val="accent1"/>
                </a:solidFill>
              </a:rPr>
              <a:t>Deputy to the Commanding General</a:t>
            </a:r>
            <a:endParaRPr lang="en-US" sz="3000" dirty="0">
              <a:solidFill>
                <a:schemeClr val="accent1"/>
              </a:solidFill>
            </a:endParaRP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1EC87FF5-0165-71D8-5E62-F770D6109A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ARMY FUTURES COMMAND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C423561-A655-4414-4C97-D93202824B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8 August 2023</a:t>
            </a:r>
          </a:p>
        </p:txBody>
      </p:sp>
    </p:spTree>
    <p:extLst>
      <p:ext uri="{BB962C8B-B14F-4D97-AF65-F5344CB8AC3E}">
        <p14:creationId xmlns:p14="http://schemas.microsoft.com/office/powerpoint/2010/main" val="4080070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Rectangle 456">
            <a:extLst>
              <a:ext uri="{FF2B5EF4-FFF2-40B4-BE49-F238E27FC236}">
                <a16:creationId xmlns:a16="http://schemas.microsoft.com/office/drawing/2014/main" id="{13BCAA8A-37ED-C73F-F298-B248957F9E8C}"/>
              </a:ext>
            </a:extLst>
          </p:cNvPr>
          <p:cNvSpPr/>
          <p:nvPr/>
        </p:nvSpPr>
        <p:spPr>
          <a:xfrm>
            <a:off x="1524" y="801129"/>
            <a:ext cx="12188952" cy="2121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AEFF89-EDBC-AFE7-BBAD-A60834094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2" y="12365"/>
            <a:ext cx="11660128" cy="7732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4ECCDF-93CE-034C-7CD2-1E1CD2243805}"/>
              </a:ext>
            </a:extLst>
          </p:cNvPr>
          <p:cNvSpPr/>
          <p:nvPr/>
        </p:nvSpPr>
        <p:spPr>
          <a:xfrm>
            <a:off x="1524" y="801129"/>
            <a:ext cx="12188952" cy="2121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5AFB83-3890-F864-B19D-900BA9AED700}"/>
              </a:ext>
            </a:extLst>
          </p:cNvPr>
          <p:cNvSpPr txBox="1"/>
          <p:nvPr/>
        </p:nvSpPr>
        <p:spPr>
          <a:xfrm>
            <a:off x="7798463" y="1910133"/>
            <a:ext cx="39016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Six Functions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7582F8-A954-4AB4-CC4F-44D1EC7ABD08}"/>
              </a:ext>
            </a:extLst>
          </p:cNvPr>
          <p:cNvSpPr txBox="1"/>
          <p:nvPr/>
        </p:nvSpPr>
        <p:spPr>
          <a:xfrm>
            <a:off x="422911" y="1910133"/>
            <a:ext cx="701615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Three Priorities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50ECA21B-B72E-D8AE-EE4B-F2E558508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225" y="2267777"/>
            <a:ext cx="3196477" cy="31693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DCFCAE-D8C9-ADBF-3F35-0F570323D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930188"/>
            <a:ext cx="12192000" cy="1056306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5E409CAC-AADB-0645-52F8-EF47E723F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24" y="5323229"/>
            <a:ext cx="3014478" cy="499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B6545C9-0377-7BB8-308D-00C28A4535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40" y="5834188"/>
            <a:ext cx="4252245" cy="5930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DB7146F-56C4-C9DF-1710-C264B74D3B6B}"/>
              </a:ext>
            </a:extLst>
          </p:cNvPr>
          <p:cNvSpPr/>
          <p:nvPr/>
        </p:nvSpPr>
        <p:spPr>
          <a:xfrm>
            <a:off x="287545" y="2481455"/>
            <a:ext cx="7186865" cy="39122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E996035-BDA5-4ACF-85C4-9B435A9DFA51}"/>
              </a:ext>
            </a:extLst>
          </p:cNvPr>
          <p:cNvSpPr/>
          <p:nvPr/>
        </p:nvSpPr>
        <p:spPr>
          <a:xfrm>
            <a:off x="464426" y="2482677"/>
            <a:ext cx="7009984" cy="3910987"/>
          </a:xfrm>
          <a:prstGeom prst="roundRect">
            <a:avLst>
              <a:gd name="adj" fmla="val 1608"/>
            </a:avLst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1C9975C-686D-8628-EEDA-831E90369187}"/>
              </a:ext>
            </a:extLst>
          </p:cNvPr>
          <p:cNvSpPr/>
          <p:nvPr/>
        </p:nvSpPr>
        <p:spPr>
          <a:xfrm>
            <a:off x="287546" y="2652704"/>
            <a:ext cx="130761" cy="3740961"/>
          </a:xfrm>
          <a:prstGeom prst="rect">
            <a:avLst/>
          </a:prstGeom>
          <a:solidFill>
            <a:srgbClr val="FFD731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99220CE-BF62-0595-088B-BC6CD1CE40FF}"/>
              </a:ext>
            </a:extLst>
          </p:cNvPr>
          <p:cNvSpPr/>
          <p:nvPr/>
        </p:nvSpPr>
        <p:spPr>
          <a:xfrm>
            <a:off x="420607" y="2482678"/>
            <a:ext cx="111265" cy="391098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439573-F223-3518-F06F-E884DF834660}"/>
              </a:ext>
            </a:extLst>
          </p:cNvPr>
          <p:cNvSpPr txBox="1"/>
          <p:nvPr/>
        </p:nvSpPr>
        <p:spPr>
          <a:xfrm>
            <a:off x="396432" y="6002561"/>
            <a:ext cx="6854846" cy="270060"/>
          </a:xfrm>
          <a:prstGeom prst="round1Rect">
            <a:avLst>
              <a:gd name="adj" fmla="val 50000"/>
            </a:avLst>
          </a:prstGeom>
          <a:solidFill>
            <a:srgbClr val="FFD731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45F14F-3DB8-F50B-3705-DBF36571258A}"/>
              </a:ext>
            </a:extLst>
          </p:cNvPr>
          <p:cNvSpPr txBox="1"/>
          <p:nvPr/>
        </p:nvSpPr>
        <p:spPr>
          <a:xfrm>
            <a:off x="287547" y="6207640"/>
            <a:ext cx="7186865" cy="187247"/>
          </a:xfrm>
          <a:prstGeom prst="round1Rect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8" name="Picture 47" descr="Diagram&#10;&#10;Description automatically generated">
            <a:extLst>
              <a:ext uri="{FF2B5EF4-FFF2-40B4-BE49-F238E27FC236}">
                <a16:creationId xmlns:a16="http://schemas.microsoft.com/office/drawing/2014/main" id="{8F850101-28B5-EE4B-46BD-833AB1292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843" y="2656943"/>
            <a:ext cx="3098317" cy="3213597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CE4F383D-D810-0048-D874-C2CD3D6BB111}"/>
              </a:ext>
            </a:extLst>
          </p:cNvPr>
          <p:cNvGrpSpPr/>
          <p:nvPr/>
        </p:nvGrpSpPr>
        <p:grpSpPr>
          <a:xfrm>
            <a:off x="2137099" y="3236581"/>
            <a:ext cx="2404295" cy="2367353"/>
            <a:chOff x="2064362" y="3236581"/>
            <a:chExt cx="2404295" cy="2367353"/>
          </a:xfrm>
        </p:grpSpPr>
        <p:pic>
          <p:nvPicPr>
            <p:cNvPr id="58" name="Picture 57" descr="Rectangle&#10;&#10;Description automatically generated with medium confidence">
              <a:extLst>
                <a:ext uri="{FF2B5EF4-FFF2-40B4-BE49-F238E27FC236}">
                  <a16:creationId xmlns:a16="http://schemas.microsoft.com/office/drawing/2014/main" id="{E2F75490-6AD6-FF54-7992-E72EF7BDC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362" y="3236581"/>
              <a:ext cx="2404295" cy="909361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F24A105-51BD-A9DD-11BC-CB1A43C3BDB8}"/>
                </a:ext>
              </a:extLst>
            </p:cNvPr>
            <p:cNvGrpSpPr/>
            <p:nvPr/>
          </p:nvGrpSpPr>
          <p:grpSpPr>
            <a:xfrm>
              <a:off x="2827758" y="3444859"/>
              <a:ext cx="1150259" cy="1333881"/>
              <a:chOff x="2827758" y="3444859"/>
              <a:chExt cx="1150259" cy="1333881"/>
            </a:xfrm>
          </p:grpSpPr>
          <p:sp>
            <p:nvSpPr>
              <p:cNvPr id="453" name="TextBox 452">
                <a:extLst>
                  <a:ext uri="{FF2B5EF4-FFF2-40B4-BE49-F238E27FC236}">
                    <a16:creationId xmlns:a16="http://schemas.microsoft.com/office/drawing/2014/main" id="{29B5E1EE-3B92-851E-D1D7-03F90E5D781E}"/>
                  </a:ext>
                </a:extLst>
              </p:cNvPr>
              <p:cNvSpPr txBox="1"/>
              <p:nvPr/>
            </p:nvSpPr>
            <p:spPr>
              <a:xfrm>
                <a:off x="3089569" y="3889793"/>
                <a:ext cx="609022" cy="888947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2040</a:t>
                </a:r>
              </a:p>
            </p:txBody>
          </p:sp>
          <p:sp>
            <p:nvSpPr>
              <p:cNvPr id="454" name="TextBox 453">
                <a:extLst>
                  <a:ext uri="{FF2B5EF4-FFF2-40B4-BE49-F238E27FC236}">
                    <a16:creationId xmlns:a16="http://schemas.microsoft.com/office/drawing/2014/main" id="{6D56001C-EB08-461B-9196-D5981FA6D26E}"/>
                  </a:ext>
                </a:extLst>
              </p:cNvPr>
              <p:cNvSpPr txBox="1"/>
              <p:nvPr/>
            </p:nvSpPr>
            <p:spPr>
              <a:xfrm>
                <a:off x="2827758" y="3444859"/>
                <a:ext cx="115025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Design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FBEB915-14A1-9497-A174-F9D0B1E40A4F}"/>
                </a:ext>
              </a:extLst>
            </p:cNvPr>
            <p:cNvGrpSpPr/>
            <p:nvPr/>
          </p:nvGrpSpPr>
          <p:grpSpPr>
            <a:xfrm>
              <a:off x="2212830" y="4672660"/>
              <a:ext cx="2138888" cy="931274"/>
              <a:chOff x="2212830" y="4672660"/>
              <a:chExt cx="2138888" cy="931274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71FAFE86-37D3-D2DC-5646-A756A3A92237}"/>
                  </a:ext>
                </a:extLst>
              </p:cNvPr>
              <p:cNvGrpSpPr/>
              <p:nvPr/>
            </p:nvGrpSpPr>
            <p:grpSpPr>
              <a:xfrm>
                <a:off x="2212830" y="4672660"/>
                <a:ext cx="2138888" cy="714606"/>
                <a:chOff x="2276614" y="4146969"/>
                <a:chExt cx="2124313" cy="780290"/>
              </a:xfrm>
            </p:grpSpPr>
            <p:pic>
              <p:nvPicPr>
                <p:cNvPr id="451" name="Picture 450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AE1AD1A9-EE3C-D65D-2FCC-6D6C0A0A02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6614" y="4146969"/>
                  <a:ext cx="2124313" cy="780290"/>
                </a:xfrm>
                <a:prstGeom prst="rect">
                  <a:avLst/>
                </a:prstGeom>
              </p:spPr>
            </p:pic>
            <p:sp>
              <p:nvSpPr>
                <p:cNvPr id="452" name="TextBox 451">
                  <a:extLst>
                    <a:ext uri="{FF2B5EF4-FFF2-40B4-BE49-F238E27FC236}">
                      <a16:creationId xmlns:a16="http://schemas.microsoft.com/office/drawing/2014/main" id="{327AFE0F-A01B-69E8-1F07-0EAF4C39712A}"/>
                    </a:ext>
                  </a:extLst>
                </p:cNvPr>
                <p:cNvSpPr txBox="1"/>
                <p:nvPr/>
              </p:nvSpPr>
              <p:spPr>
                <a:xfrm>
                  <a:off x="2679445" y="4383552"/>
                  <a:ext cx="1505419" cy="309064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72 Black" panose="020B0A04030603020204" pitchFamily="34" charset="0"/>
                    </a:rPr>
                    <a:t>Deliver</a:t>
                  </a:r>
                </a:p>
              </p:txBody>
            </p:sp>
          </p:grpSp>
          <p:sp>
            <p:nvSpPr>
              <p:cNvPr id="448" name="TextBox 447">
                <a:extLst>
                  <a:ext uri="{FF2B5EF4-FFF2-40B4-BE49-F238E27FC236}">
                    <a16:creationId xmlns:a16="http://schemas.microsoft.com/office/drawing/2014/main" id="{0BC9AC09-4D6B-155B-660B-800E2358BFBD}"/>
                  </a:ext>
                </a:extLst>
              </p:cNvPr>
              <p:cNvSpPr txBox="1"/>
              <p:nvPr/>
            </p:nvSpPr>
            <p:spPr>
              <a:xfrm>
                <a:off x="3034888" y="5265380"/>
                <a:ext cx="749818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2030</a:t>
                </a:r>
              </a:p>
            </p:txBody>
          </p:sp>
        </p:grpSp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C58910B1-AC4B-B388-908A-C7FDF7FE6B6D}"/>
              </a:ext>
            </a:extLst>
          </p:cNvPr>
          <p:cNvGrpSpPr/>
          <p:nvPr/>
        </p:nvGrpSpPr>
        <p:grpSpPr>
          <a:xfrm>
            <a:off x="724483" y="2629089"/>
            <a:ext cx="2018437" cy="3219567"/>
            <a:chOff x="665491" y="2658585"/>
            <a:chExt cx="2018437" cy="3219567"/>
          </a:xfrm>
        </p:grpSpPr>
        <p:sp>
          <p:nvSpPr>
            <p:cNvPr id="458" name="Rectangle: Single Corner Rounded 457">
              <a:extLst>
                <a:ext uri="{FF2B5EF4-FFF2-40B4-BE49-F238E27FC236}">
                  <a16:creationId xmlns:a16="http://schemas.microsoft.com/office/drawing/2014/main" id="{E0C7F5EA-5698-4E76-967A-46D6BD7BC946}"/>
                </a:ext>
              </a:extLst>
            </p:cNvPr>
            <p:cNvSpPr/>
            <p:nvPr/>
          </p:nvSpPr>
          <p:spPr>
            <a:xfrm>
              <a:off x="665491" y="2665657"/>
              <a:ext cx="2018437" cy="3212495"/>
            </a:xfrm>
            <a:prstGeom prst="round1Rect">
              <a:avLst>
                <a:gd name="adj" fmla="val 9656"/>
              </a:avLst>
            </a:prstGeom>
            <a:solidFill>
              <a:schemeClr val="bg1"/>
            </a:solidFill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9" name="TextBox 458">
              <a:extLst>
                <a:ext uri="{FF2B5EF4-FFF2-40B4-BE49-F238E27FC236}">
                  <a16:creationId xmlns:a16="http://schemas.microsoft.com/office/drawing/2014/main" id="{24719F70-0D14-ADDB-96C6-15C3BA07F220}"/>
                </a:ext>
              </a:extLst>
            </p:cNvPr>
            <p:cNvSpPr txBox="1"/>
            <p:nvPr/>
          </p:nvSpPr>
          <p:spPr>
            <a:xfrm>
              <a:off x="754753" y="2658585"/>
              <a:ext cx="1832269" cy="461665"/>
            </a:xfrm>
            <a:prstGeom prst="rect">
              <a:avLst/>
            </a:prstGeom>
            <a:noFill/>
          </p:spPr>
          <p:txBody>
            <a:bodyPr wrap="square" lIns="18288" rIns="18288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People</a:t>
              </a:r>
            </a:p>
          </p:txBody>
        </p:sp>
        <p:pic>
          <p:nvPicPr>
            <p:cNvPr id="460" name="Picture 459" descr="Silhoutte of 6 soldiers on a hill with a orange sky horizon with clouds&#10;">
              <a:extLst>
                <a:ext uri="{FF2B5EF4-FFF2-40B4-BE49-F238E27FC236}">
                  <a16:creationId xmlns:a16="http://schemas.microsoft.com/office/drawing/2014/main" id="{534DDD05-A6D6-C91F-6CDC-04DD012668A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91" y="3134006"/>
              <a:ext cx="1645920" cy="11887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61" name="Picture 460" descr="A large group of people posing for a photo">
            <a:extLst>
              <a:ext uri="{FF2B5EF4-FFF2-40B4-BE49-F238E27FC236}">
                <a16:creationId xmlns:a16="http://schemas.microsoft.com/office/drawing/2014/main" id="{D81AD7AF-40D0-CFE0-E574-4BD4285C230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17" y="4463578"/>
            <a:ext cx="1632195" cy="1185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023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CD1C69-ECAC-060C-F2A4-1AD5831C3B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33"/>
          <a:stretch/>
        </p:blipFill>
        <p:spPr>
          <a:xfrm>
            <a:off x="2708" y="9831"/>
            <a:ext cx="12186584" cy="6629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D220A5-8177-5CD5-4142-73F32F46B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6840" y="783637"/>
            <a:ext cx="94183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marL="0" algn="ctr" defTabSz="914400" rtl="0" eaLnBrk="1" latinLnBrk="0" hangingPunct="1">
              <a:defRPr/>
            </a:pPr>
            <a:r>
              <a:rPr lang="en-US" sz="800" b="1" kern="1200" spc="0" baseline="0" dirty="0">
                <a:solidFill>
                  <a:srgbClr val="00B050"/>
                </a:solidFill>
                <a:latin typeface="+mn-lt"/>
                <a:ea typeface="+mn-ea"/>
                <a:cs typeface="Arial Bold" panose="020B070402020202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15254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D0CBC7-BDB4-9039-EB0F-FB86FFAA5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7" y="1023229"/>
            <a:ext cx="5601702" cy="5601702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423F85-ADC2-AAEC-7CA5-DBEE50E93493}"/>
              </a:ext>
            </a:extLst>
          </p:cNvPr>
          <p:cNvSpPr txBox="1"/>
          <p:nvPr/>
        </p:nvSpPr>
        <p:spPr>
          <a:xfrm>
            <a:off x="7342970" y="157539"/>
            <a:ext cx="4917855" cy="861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5000" b="1" spc="-150" dirty="0">
                <a:solidFill>
                  <a:schemeClr val="bg2"/>
                </a:solidFill>
                <a:latin typeface="Arial Black" panose="020B0A04020102020204" pitchFamily="34" charset="0"/>
              </a:rPr>
              <a:t>PORTFOLIO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9160C1-F85D-C753-6640-5B0F2FFD9F69}"/>
              </a:ext>
            </a:extLst>
          </p:cNvPr>
          <p:cNvSpPr txBox="1"/>
          <p:nvPr/>
        </p:nvSpPr>
        <p:spPr>
          <a:xfrm>
            <a:off x="1023742" y="124619"/>
            <a:ext cx="728029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5000" b="1" dirty="0"/>
              <a:t>RECOMMENDED</a:t>
            </a:r>
            <a:endParaRPr lang="en-US" sz="5000" dirty="0">
              <a:solidFill>
                <a:srgbClr val="221F2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47A46A-D3A2-1123-CA1F-19096432805F}"/>
              </a:ext>
            </a:extLst>
          </p:cNvPr>
          <p:cNvSpPr txBox="1"/>
          <p:nvPr/>
        </p:nvSpPr>
        <p:spPr>
          <a:xfrm>
            <a:off x="3043083" y="-21434"/>
            <a:ext cx="6361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cap="all" dirty="0"/>
              <a:t>Contested Logistics Cross-Functional Team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987F1F-EED6-A1AC-4B08-C3AE0FDB590D}"/>
              </a:ext>
            </a:extLst>
          </p:cNvPr>
          <p:cNvSpPr/>
          <p:nvPr/>
        </p:nvSpPr>
        <p:spPr>
          <a:xfrm>
            <a:off x="393288" y="1579885"/>
            <a:ext cx="555945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latin typeface="Arial" panose="020B0604020202020204" pitchFamily="34" charset="0"/>
              </a:rPr>
              <a:t>Rapid, data-driven, resilient capabilities that execute precision sustainment in a contested environment 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latin typeface="ArialMT"/>
              </a:rPr>
              <a:t>Leverages Artificial Intelligence (AI) and Machine Learning (ML) enabling precision sustainment &amp; msn command decision support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latin typeface="ArialMT"/>
              </a:rPr>
              <a:t>The backbone of Sensor to </a:t>
            </a:r>
            <a:r>
              <a:rPr lang="en-US" sz="1400" b="0" i="0" u="none" strike="noStrike" baseline="0" dirty="0">
                <a:latin typeface="Arial" panose="020B0604020202020204" pitchFamily="34" charset="0"/>
              </a:rPr>
              <a:t>Shooter to Sustainer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A239C3-0265-4982-22F8-9A7BBAA02F6F}"/>
              </a:ext>
            </a:extLst>
          </p:cNvPr>
          <p:cNvSpPr/>
          <p:nvPr/>
        </p:nvSpPr>
        <p:spPr>
          <a:xfrm>
            <a:off x="393289" y="3029951"/>
            <a:ext cx="54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</a:rPr>
              <a:t>Energy efficiencies, through hybrid engines and alternative fuels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</a:rPr>
              <a:t>Meet requirements at the point of need reducing delivery times and burdens on the distribution network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</a:rPr>
              <a:t>Explore materials that reduce weight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90A2B5-E80B-0C36-DC3A-A189BC901C89}"/>
              </a:ext>
            </a:extLst>
          </p:cNvPr>
          <p:cNvSpPr/>
          <p:nvPr/>
        </p:nvSpPr>
        <p:spPr>
          <a:xfrm>
            <a:off x="393290" y="4238041"/>
            <a:ext cx="54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Manned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&amp; Unmanned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(ground, air, water) platforms to move effectively from the point-of-origin to the point-of-need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</a:rPr>
              <a:t>Automated machinery to improve the efficiency of logistics operations (i.e., automated port &amp; fuel operations)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DC486A-B4FE-5CBC-B10F-950AEE9D4EF1}"/>
              </a:ext>
            </a:extLst>
          </p:cNvPr>
          <p:cNvSpPr txBox="1"/>
          <p:nvPr/>
        </p:nvSpPr>
        <p:spPr>
          <a:xfrm>
            <a:off x="393289" y="1307489"/>
            <a:ext cx="326357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b="1" cap="all" baseline="0" dirty="0">
                <a:solidFill>
                  <a:srgbClr val="FFCC01"/>
                </a:solidFill>
                <a:latin typeface="+mj-lt"/>
                <a:cs typeface="Calibri" panose="020F0502020204030204" pitchFamily="34" charset="0"/>
              </a:rPr>
              <a:t>Precision Sustainment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63312C-AAE0-FFD5-D223-6E2065CBE899}"/>
              </a:ext>
            </a:extLst>
          </p:cNvPr>
          <p:cNvSpPr txBox="1"/>
          <p:nvPr/>
        </p:nvSpPr>
        <p:spPr>
          <a:xfrm>
            <a:off x="393289" y="2748411"/>
            <a:ext cx="326357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b="1" cap="all" baseline="0" dirty="0">
                <a:solidFill>
                  <a:srgbClr val="FFCC01"/>
                </a:solidFill>
                <a:latin typeface="+mj-lt"/>
                <a:cs typeface="Calibri" panose="020F0502020204030204" pitchFamily="34" charset="0"/>
              </a:rPr>
              <a:t>Demand Reduction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F5B6EB-C425-5A8F-826D-9B9E20462658}"/>
              </a:ext>
            </a:extLst>
          </p:cNvPr>
          <p:cNvSpPr txBox="1"/>
          <p:nvPr/>
        </p:nvSpPr>
        <p:spPr>
          <a:xfrm>
            <a:off x="393288" y="3959649"/>
            <a:ext cx="577891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b="1" cap="all" baseline="0" dirty="0">
                <a:solidFill>
                  <a:srgbClr val="FFCC01"/>
                </a:solidFill>
                <a:latin typeface="+mj-lt"/>
                <a:cs typeface="Calibri" panose="020F0502020204030204" pitchFamily="34" charset="0"/>
              </a:rPr>
              <a:t>Distribution Platforms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8AF0F7-55C2-EEE9-585F-457D63891447}"/>
              </a:ext>
            </a:extLst>
          </p:cNvPr>
          <p:cNvSpPr/>
          <p:nvPr/>
        </p:nvSpPr>
        <p:spPr>
          <a:xfrm>
            <a:off x="393290" y="5466975"/>
            <a:ext cx="5486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MT"/>
              </a:rPr>
              <a:t>Reduce consumable demand, including liquid fuel and batteries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MT"/>
              </a:rPr>
              <a:t>New energy technologies and efficiencies such as electric propulsion, hydrogen, and other sustainable fuel technologies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4C498B-A242-844B-DCF3-EFF8AF06EAC0}"/>
              </a:ext>
            </a:extLst>
          </p:cNvPr>
          <p:cNvSpPr txBox="1"/>
          <p:nvPr/>
        </p:nvSpPr>
        <p:spPr>
          <a:xfrm>
            <a:off x="393289" y="5222011"/>
            <a:ext cx="400849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b="1" cap="all" baseline="0" dirty="0">
                <a:solidFill>
                  <a:srgbClr val="FFCC01"/>
                </a:solidFill>
                <a:latin typeface="+mj-lt"/>
                <a:cs typeface="Calibri" panose="020F0502020204030204" pitchFamily="34" charset="0"/>
              </a:rPr>
              <a:t>Advanced Power</a:t>
            </a:r>
          </a:p>
        </p:txBody>
      </p:sp>
      <p:pic>
        <p:nvPicPr>
          <p:cNvPr id="28" name="Picture 27" descr="collage of recommended portfolio subjects">
            <a:extLst>
              <a:ext uri="{FF2B5EF4-FFF2-40B4-BE49-F238E27FC236}">
                <a16:creationId xmlns:a16="http://schemas.microsoft.com/office/drawing/2014/main" id="{CB986BE7-C1C8-71C6-D02D-E1246F4B8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699" y="1019312"/>
            <a:ext cx="5626301" cy="5626301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F6AAB3C-C882-3FEF-58EA-EFE6E3772EBD}"/>
              </a:ext>
            </a:extLst>
          </p:cNvPr>
          <p:cNvCxnSpPr>
            <a:cxnSpLocks/>
          </p:cNvCxnSpPr>
          <p:nvPr/>
        </p:nvCxnSpPr>
        <p:spPr>
          <a:xfrm>
            <a:off x="6476170" y="1019312"/>
            <a:ext cx="0" cy="5626301"/>
          </a:xfrm>
          <a:prstGeom prst="line">
            <a:avLst/>
          </a:prstGeom>
          <a:ln w="7620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D07CCE4-A51B-9565-7313-428B81354BD9}"/>
              </a:ext>
            </a:extLst>
          </p:cNvPr>
          <p:cNvCxnSpPr>
            <a:cxnSpLocks/>
          </p:cNvCxnSpPr>
          <p:nvPr/>
        </p:nvCxnSpPr>
        <p:spPr>
          <a:xfrm>
            <a:off x="6541931" y="1019312"/>
            <a:ext cx="0" cy="5626301"/>
          </a:xfrm>
          <a:prstGeom prst="line">
            <a:avLst/>
          </a:prstGeom>
          <a:ln w="76200" cap="flat">
            <a:solidFill>
              <a:schemeClr val="bg2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7E40E6C-8900-A580-85FD-F71B06F24E68}"/>
              </a:ext>
            </a:extLst>
          </p:cNvPr>
          <p:cNvCxnSpPr>
            <a:cxnSpLocks/>
          </p:cNvCxnSpPr>
          <p:nvPr/>
        </p:nvCxnSpPr>
        <p:spPr>
          <a:xfrm>
            <a:off x="6418190" y="1019312"/>
            <a:ext cx="0" cy="5626301"/>
          </a:xfrm>
          <a:prstGeom prst="line">
            <a:avLst/>
          </a:prstGeom>
          <a:ln w="76200" cap="flat">
            <a:solidFill>
              <a:schemeClr val="bg2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</p:cxnSp>
    </p:spTree>
    <p:extLst>
      <p:ext uri="{BB962C8B-B14F-4D97-AF65-F5344CB8AC3E}">
        <p14:creationId xmlns:p14="http://schemas.microsoft.com/office/powerpoint/2010/main" val="1955665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EAF44C-04E7-3F01-53D7-BBC49125FF33}"/>
              </a:ext>
            </a:extLst>
          </p:cNvPr>
          <p:cNvSpPr txBox="1"/>
          <p:nvPr/>
        </p:nvSpPr>
        <p:spPr>
          <a:xfrm>
            <a:off x="4498191" y="1402511"/>
            <a:ext cx="7226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900" b="1" cap="all" baseline="0" dirty="0">
                <a:solidFill>
                  <a:srgbClr val="FFCC01"/>
                </a:solidFill>
                <a:latin typeface="+mj-lt"/>
                <a:cs typeface="Calibri" panose="020F0502020204030204" pitchFamily="34" charset="0"/>
              </a:rPr>
              <a:t>Army Transformation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423F85-ADC2-AAEC-7CA5-DBEE50E93493}"/>
              </a:ext>
            </a:extLst>
          </p:cNvPr>
          <p:cNvSpPr txBox="1"/>
          <p:nvPr/>
        </p:nvSpPr>
        <p:spPr>
          <a:xfrm>
            <a:off x="7603752" y="31970"/>
            <a:ext cx="466049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6000" b="1" spc="-150" dirty="0">
                <a:solidFill>
                  <a:schemeClr val="bg2"/>
                </a:solidFill>
                <a:latin typeface="Arial Black" panose="020B0A04020102020204" pitchFamily="34" charset="0"/>
              </a:rPr>
              <a:t>DEFENSE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9160C1-F85D-C753-6640-5B0F2FFD9F69}"/>
              </a:ext>
            </a:extLst>
          </p:cNvPr>
          <p:cNvSpPr txBox="1"/>
          <p:nvPr/>
        </p:nvSpPr>
        <p:spPr>
          <a:xfrm>
            <a:off x="1397490" y="31970"/>
            <a:ext cx="80624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spc="-150" dirty="0">
                <a:solidFill>
                  <a:srgbClr val="221F20"/>
                </a:solidFill>
                <a:latin typeface="Arial Black" panose="020B0A04020102020204" pitchFamily="34" charset="0"/>
              </a:rPr>
              <a:t>SPACE</a:t>
            </a:r>
            <a:r>
              <a:rPr lang="en-US" sz="6000" b="1" spc="-150" dirty="0">
                <a:solidFill>
                  <a:schemeClr val="bg2"/>
                </a:solidFill>
                <a:latin typeface="Arial Black" panose="020B0A04020102020204" pitchFamily="34" charset="0"/>
              </a:rPr>
              <a:t>&amp;</a:t>
            </a:r>
            <a:r>
              <a:rPr lang="en-US" sz="6000" b="1" spc="-150" dirty="0">
                <a:solidFill>
                  <a:srgbClr val="221F20"/>
                </a:solidFill>
                <a:latin typeface="Arial Black" panose="020B0A04020102020204" pitchFamily="34" charset="0"/>
              </a:rPr>
              <a:t>MISSILE</a:t>
            </a:r>
            <a:endParaRPr lang="en-US" sz="6000" dirty="0">
              <a:solidFill>
                <a:srgbClr val="221F20"/>
              </a:solidFill>
            </a:endParaRPr>
          </a:p>
        </p:txBody>
      </p:sp>
      <p:pic>
        <p:nvPicPr>
          <p:cNvPr id="15" name="Picture 14" descr="Soldiers at dusk">
            <a:extLst>
              <a:ext uri="{FF2B5EF4-FFF2-40B4-BE49-F238E27FC236}">
                <a16:creationId xmlns:a16="http://schemas.microsoft.com/office/drawing/2014/main" id="{0F441120-E42A-57E4-93C6-7B6C5F4EB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5" r="9597"/>
          <a:stretch/>
        </p:blipFill>
        <p:spPr>
          <a:xfrm>
            <a:off x="843812" y="1402511"/>
            <a:ext cx="3030097" cy="489563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27" name="Picture 7">
            <a:extLst>
              <a:ext uri="{FF2B5EF4-FFF2-40B4-BE49-F238E27FC236}">
                <a16:creationId xmlns:a16="http://schemas.microsoft.com/office/drawing/2014/main" id="{289A2272-6215-3E70-132A-E16EBEB55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2" r="34959" b="5188"/>
          <a:stretch/>
        </p:blipFill>
        <p:spPr bwMode="auto">
          <a:xfrm>
            <a:off x="843812" y="1402511"/>
            <a:ext cx="3030097" cy="48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63CAFF-DDA7-AB71-8F63-C5AAC31E9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044" y="5240906"/>
            <a:ext cx="7517244" cy="10156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5D5C28-B568-8785-D3D1-F37585568922}"/>
              </a:ext>
            </a:extLst>
          </p:cNvPr>
          <p:cNvSpPr txBox="1"/>
          <p:nvPr/>
        </p:nvSpPr>
        <p:spPr>
          <a:xfrm>
            <a:off x="4498191" y="2195150"/>
            <a:ext cx="7188950" cy="2899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+mj-lt"/>
                <a:ea typeface="Times New Roman" panose="02020603050405020304" pitchFamily="18" charset="0"/>
              </a:rPr>
              <a:t>We are u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ndertaking the 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</a:rPr>
              <a:t>greatest and most complex modernization and transformation of our air and missile defense capability since the Cold War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, centered on connecting sensors, shooters, and a common mission command.</a:t>
            </a:r>
            <a:endParaRPr lang="en-US" sz="2800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818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94"/>
          <a:stretch/>
        </p:blipFill>
        <p:spPr>
          <a:xfrm>
            <a:off x="1524" y="0"/>
            <a:ext cx="12188952" cy="664416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83C898C-DCA7-C080-9068-A1FE8616F4FA}"/>
              </a:ext>
            </a:extLst>
          </p:cNvPr>
          <p:cNvSpPr/>
          <p:nvPr/>
        </p:nvSpPr>
        <p:spPr>
          <a:xfrm rot="10800000">
            <a:off x="0" y="1"/>
            <a:ext cx="12192000" cy="834982"/>
          </a:xfrm>
          <a:prstGeom prst="rect">
            <a:avLst/>
          </a:prstGeom>
          <a:gradFill flip="none" rotWithShape="1">
            <a:gsLst>
              <a:gs pos="42000">
                <a:schemeClr val="tx1">
                  <a:alpha val="0"/>
                </a:schemeClr>
              </a:gs>
              <a:gs pos="63000">
                <a:schemeClr val="tx1"/>
              </a:gs>
            </a:gsLst>
            <a:lin ang="0" scaled="1"/>
            <a:tileRect/>
          </a:gra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8640" tIns="0" rIns="5486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9A9C0F-5F7A-635D-6B9F-C35D1DC47D50}"/>
              </a:ext>
            </a:extLst>
          </p:cNvPr>
          <p:cNvSpPr/>
          <p:nvPr/>
        </p:nvSpPr>
        <p:spPr>
          <a:xfrm>
            <a:off x="1282045" y="0"/>
            <a:ext cx="1668545" cy="80806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9567" cy="8083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048" y="840253"/>
            <a:ext cx="12192000" cy="479500"/>
          </a:xfrm>
          <a:prstGeom prst="rect">
            <a:avLst/>
          </a:prstGeom>
          <a:gradFill flip="none" rotWithShape="1">
            <a:gsLst>
              <a:gs pos="54000">
                <a:schemeClr val="tx1">
                  <a:alpha val="0"/>
                </a:schemeClr>
              </a:gs>
              <a:gs pos="74000">
                <a:schemeClr val="tx1"/>
              </a:gs>
            </a:gsLst>
            <a:lin ang="21594000" scaled="0"/>
            <a:tileRect/>
          </a:gra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8640" tIns="4572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80" normalizeH="0" baseline="0" noProof="0" dirty="0">
                <a:ln>
                  <a:noFill/>
                </a:ln>
                <a:solidFill>
                  <a:srgbClr val="FFC526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 JOINT CAMPAIGN OF LEARNING</a:t>
            </a:r>
          </a:p>
          <a:p>
            <a:pPr marL="0" marR="0" lvl="0" indent="0" algn="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2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PROJECT CONVERGENCE MAKES IT REAL</a:t>
            </a:r>
          </a:p>
        </p:txBody>
      </p:sp>
      <p:sp>
        <p:nvSpPr>
          <p:cNvPr id="6" name="Freeform 5"/>
          <p:cNvSpPr>
            <a:spLocks noChangeAspect="1"/>
          </p:cNvSpPr>
          <p:nvPr/>
        </p:nvSpPr>
        <p:spPr>
          <a:xfrm flipV="1">
            <a:off x="2407920" y="0"/>
            <a:ext cx="9784080" cy="851661"/>
          </a:xfrm>
          <a:custGeom>
            <a:avLst/>
            <a:gdLst>
              <a:gd name="connsiteX0" fmla="*/ 1275978 w 9454343"/>
              <a:gd name="connsiteY0" fmla="*/ 638291 h 808069"/>
              <a:gd name="connsiteX1" fmla="*/ 1156265 w 9454343"/>
              <a:gd name="connsiteY1" fmla="*/ 585508 h 808069"/>
              <a:gd name="connsiteX2" fmla="*/ 1111100 w 9454343"/>
              <a:gd name="connsiteY2" fmla="*/ 410835 h 808069"/>
              <a:gd name="connsiteX3" fmla="*/ 1155993 w 9454343"/>
              <a:gd name="connsiteY3" fmla="*/ 237251 h 808069"/>
              <a:gd name="connsiteX4" fmla="*/ 1278155 w 9454343"/>
              <a:gd name="connsiteY4" fmla="*/ 184468 h 808069"/>
              <a:gd name="connsiteX5" fmla="*/ 1401133 w 9454343"/>
              <a:gd name="connsiteY5" fmla="*/ 236162 h 808069"/>
              <a:gd name="connsiteX6" fmla="*/ 1444666 w 9454343"/>
              <a:gd name="connsiteY6" fmla="*/ 421718 h 808069"/>
              <a:gd name="connsiteX7" fmla="*/ 1399229 w 9454343"/>
              <a:gd name="connsiteY7" fmla="*/ 586325 h 808069"/>
              <a:gd name="connsiteX8" fmla="*/ 1275978 w 9454343"/>
              <a:gd name="connsiteY8" fmla="*/ 638291 h 808069"/>
              <a:gd name="connsiteX9" fmla="*/ 4661195 w 9454343"/>
              <a:gd name="connsiteY9" fmla="*/ 650263 h 808069"/>
              <a:gd name="connsiteX10" fmla="*/ 4661195 w 9454343"/>
              <a:gd name="connsiteY10" fmla="*/ 488105 h 808069"/>
              <a:gd name="connsiteX11" fmla="*/ 4765128 w 9454343"/>
              <a:gd name="connsiteY11" fmla="*/ 488105 h 808069"/>
              <a:gd name="connsiteX12" fmla="*/ 4830426 w 9454343"/>
              <a:gd name="connsiteY12" fmla="*/ 498988 h 808069"/>
              <a:gd name="connsiteX13" fmla="*/ 4870422 w 9454343"/>
              <a:gd name="connsiteY13" fmla="*/ 524019 h 808069"/>
              <a:gd name="connsiteX14" fmla="*/ 4885930 w 9454343"/>
              <a:gd name="connsiteY14" fmla="*/ 570272 h 808069"/>
              <a:gd name="connsiteX15" fmla="*/ 4861443 w 9454343"/>
              <a:gd name="connsiteY15" fmla="*/ 629585 h 808069"/>
              <a:gd name="connsiteX16" fmla="*/ 4769481 w 9454343"/>
              <a:gd name="connsiteY16" fmla="*/ 650263 h 808069"/>
              <a:gd name="connsiteX17" fmla="*/ 8781770 w 9454343"/>
              <a:gd name="connsiteY17" fmla="*/ 808069 h 808069"/>
              <a:gd name="connsiteX18" fmla="*/ 9442372 w 9454343"/>
              <a:gd name="connsiteY18" fmla="*/ 808069 h 808069"/>
              <a:gd name="connsiteX19" fmla="*/ 9442372 w 9454343"/>
              <a:gd name="connsiteY19" fmla="*/ 641012 h 808069"/>
              <a:gd name="connsiteX20" fmla="*/ 9028816 w 9454343"/>
              <a:gd name="connsiteY20" fmla="*/ 641012 h 808069"/>
              <a:gd name="connsiteX21" fmla="*/ 9028816 w 9454343"/>
              <a:gd name="connsiteY21" fmla="*/ 514224 h 808069"/>
              <a:gd name="connsiteX22" fmla="*/ 9412443 w 9454343"/>
              <a:gd name="connsiteY22" fmla="*/ 514224 h 808069"/>
              <a:gd name="connsiteX23" fmla="*/ 9412443 w 9454343"/>
              <a:gd name="connsiteY23" fmla="*/ 351523 h 808069"/>
              <a:gd name="connsiteX24" fmla="*/ 9028816 w 9454343"/>
              <a:gd name="connsiteY24" fmla="*/ 351523 h 808069"/>
              <a:gd name="connsiteX25" fmla="*/ 9028816 w 9454343"/>
              <a:gd name="connsiteY25" fmla="*/ 194263 h 808069"/>
              <a:gd name="connsiteX26" fmla="*/ 9454343 w 9454343"/>
              <a:gd name="connsiteY26" fmla="*/ 194263 h 808069"/>
              <a:gd name="connsiteX27" fmla="*/ 9454343 w 9454343"/>
              <a:gd name="connsiteY27" fmla="*/ 13604 h 808069"/>
              <a:gd name="connsiteX28" fmla="*/ 8781770 w 9454343"/>
              <a:gd name="connsiteY28" fmla="*/ 13604 h 808069"/>
              <a:gd name="connsiteX29" fmla="*/ 8148542 w 9454343"/>
              <a:gd name="connsiteY29" fmla="*/ 808069 h 808069"/>
              <a:gd name="connsiteX30" fmla="*/ 8419730 w 9454343"/>
              <a:gd name="connsiteY30" fmla="*/ 808069 h 808069"/>
              <a:gd name="connsiteX31" fmla="*/ 8470217 w 9454343"/>
              <a:gd name="connsiteY31" fmla="*/ 790654 h 808069"/>
              <a:gd name="connsiteX32" fmla="*/ 8517371 w 9454343"/>
              <a:gd name="connsiteY32" fmla="*/ 763991 h 808069"/>
              <a:gd name="connsiteX33" fmla="*/ 8645518 w 9454343"/>
              <a:gd name="connsiteY33" fmla="*/ 576802 h 808069"/>
              <a:gd name="connsiteX34" fmla="*/ 8427858 w 9454343"/>
              <a:gd name="connsiteY34" fmla="*/ 528372 h 808069"/>
              <a:gd name="connsiteX35" fmla="*/ 8403915 w 9454343"/>
              <a:gd name="connsiteY35" fmla="*/ 581699 h 808069"/>
              <a:gd name="connsiteX36" fmla="*/ 8353309 w 9454343"/>
              <a:gd name="connsiteY36" fmla="*/ 625232 h 808069"/>
              <a:gd name="connsiteX37" fmla="*/ 8286378 w 9454343"/>
              <a:gd name="connsiteY37" fmla="*/ 640468 h 808069"/>
              <a:gd name="connsiteX38" fmla="*/ 8157958 w 9454343"/>
              <a:gd name="connsiteY38" fmla="*/ 573069 h 808069"/>
              <a:gd name="connsiteX39" fmla="*/ 8124220 w 9454343"/>
              <a:gd name="connsiteY39" fmla="*/ 416005 h 808069"/>
              <a:gd name="connsiteX40" fmla="*/ 8164488 w 9454343"/>
              <a:gd name="connsiteY40" fmla="*/ 234198 h 808069"/>
              <a:gd name="connsiteX41" fmla="*/ 8277671 w 9454343"/>
              <a:gd name="connsiteY41" fmla="*/ 185012 h 808069"/>
              <a:gd name="connsiteX42" fmla="*/ 8384597 w 9454343"/>
              <a:gd name="connsiteY42" fmla="*/ 224735 h 808069"/>
              <a:gd name="connsiteX43" fmla="*/ 8437108 w 9454343"/>
              <a:gd name="connsiteY43" fmla="*/ 340095 h 808069"/>
              <a:gd name="connsiteX44" fmla="*/ 8653136 w 9454343"/>
              <a:gd name="connsiteY44" fmla="*/ 274797 h 808069"/>
              <a:gd name="connsiteX45" fmla="*/ 8584574 w 9454343"/>
              <a:gd name="connsiteY45" fmla="*/ 122979 h 808069"/>
              <a:gd name="connsiteX46" fmla="*/ 8468397 w 9454343"/>
              <a:gd name="connsiteY46" fmla="*/ 31017 h 808069"/>
              <a:gd name="connsiteX47" fmla="*/ 8291819 w 9454343"/>
              <a:gd name="connsiteY47" fmla="*/ 0 h 808069"/>
              <a:gd name="connsiteX48" fmla="*/ 8079328 w 9454343"/>
              <a:gd name="connsiteY48" fmla="*/ 37793 h 808069"/>
              <a:gd name="connsiteX49" fmla="*/ 7937032 w 9454343"/>
              <a:gd name="connsiteY49" fmla="*/ 170749 h 808069"/>
              <a:gd name="connsiteX50" fmla="*/ 7877175 w 9454343"/>
              <a:gd name="connsiteY50" fmla="*/ 414372 h 808069"/>
              <a:gd name="connsiteX51" fmla="*/ 7982469 w 9454343"/>
              <a:gd name="connsiteY51" fmla="*/ 718622 h 808069"/>
              <a:gd name="connsiteX52" fmla="*/ 8109596 w 9454343"/>
              <a:gd name="connsiteY52" fmla="*/ 798358 h 808069"/>
              <a:gd name="connsiteX53" fmla="*/ 6983723 w 9454343"/>
              <a:gd name="connsiteY53" fmla="*/ 808069 h 808069"/>
              <a:gd name="connsiteX54" fmla="*/ 7216120 w 9454343"/>
              <a:gd name="connsiteY54" fmla="*/ 808069 h 808069"/>
              <a:gd name="connsiteX55" fmla="*/ 7514272 w 9454343"/>
              <a:gd name="connsiteY55" fmla="*/ 369990 h 808069"/>
              <a:gd name="connsiteX56" fmla="*/ 7514272 w 9454343"/>
              <a:gd name="connsiteY56" fmla="*/ 808069 h 808069"/>
              <a:gd name="connsiteX57" fmla="*/ 7746625 w 9454343"/>
              <a:gd name="connsiteY57" fmla="*/ 808069 h 808069"/>
              <a:gd name="connsiteX58" fmla="*/ 7746625 w 9454343"/>
              <a:gd name="connsiteY58" fmla="*/ 13604 h 808069"/>
              <a:gd name="connsiteX59" fmla="*/ 7514272 w 9454343"/>
              <a:gd name="connsiteY59" fmla="*/ 13604 h 808069"/>
              <a:gd name="connsiteX60" fmla="*/ 7215532 w 9454343"/>
              <a:gd name="connsiteY60" fmla="*/ 451613 h 808069"/>
              <a:gd name="connsiteX61" fmla="*/ 7215532 w 9454343"/>
              <a:gd name="connsiteY61" fmla="*/ 13604 h 808069"/>
              <a:gd name="connsiteX62" fmla="*/ 6983723 w 9454343"/>
              <a:gd name="connsiteY62" fmla="*/ 13604 h 808069"/>
              <a:gd name="connsiteX63" fmla="*/ 6181446 w 9454343"/>
              <a:gd name="connsiteY63" fmla="*/ 808069 h 808069"/>
              <a:gd name="connsiteX64" fmla="*/ 6842048 w 9454343"/>
              <a:gd name="connsiteY64" fmla="*/ 808069 h 808069"/>
              <a:gd name="connsiteX65" fmla="*/ 6842048 w 9454343"/>
              <a:gd name="connsiteY65" fmla="*/ 641012 h 808069"/>
              <a:gd name="connsiteX66" fmla="*/ 6428492 w 9454343"/>
              <a:gd name="connsiteY66" fmla="*/ 641012 h 808069"/>
              <a:gd name="connsiteX67" fmla="*/ 6428492 w 9454343"/>
              <a:gd name="connsiteY67" fmla="*/ 514224 h 808069"/>
              <a:gd name="connsiteX68" fmla="*/ 6812119 w 9454343"/>
              <a:gd name="connsiteY68" fmla="*/ 514224 h 808069"/>
              <a:gd name="connsiteX69" fmla="*/ 6812119 w 9454343"/>
              <a:gd name="connsiteY69" fmla="*/ 351523 h 808069"/>
              <a:gd name="connsiteX70" fmla="*/ 6428492 w 9454343"/>
              <a:gd name="connsiteY70" fmla="*/ 351523 h 808069"/>
              <a:gd name="connsiteX71" fmla="*/ 6428492 w 9454343"/>
              <a:gd name="connsiteY71" fmla="*/ 194263 h 808069"/>
              <a:gd name="connsiteX72" fmla="*/ 6854019 w 9454343"/>
              <a:gd name="connsiteY72" fmla="*/ 194263 h 808069"/>
              <a:gd name="connsiteX73" fmla="*/ 6854019 w 9454343"/>
              <a:gd name="connsiteY73" fmla="*/ 13604 h 808069"/>
              <a:gd name="connsiteX74" fmla="*/ 6181446 w 9454343"/>
              <a:gd name="connsiteY74" fmla="*/ 13604 h 808069"/>
              <a:gd name="connsiteX75" fmla="*/ 5510705 w 9454343"/>
              <a:gd name="connsiteY75" fmla="*/ 808069 h 808069"/>
              <a:gd name="connsiteX76" fmla="*/ 5822869 w 9454343"/>
              <a:gd name="connsiteY76" fmla="*/ 808069 h 808069"/>
              <a:gd name="connsiteX77" fmla="*/ 5855273 w 9454343"/>
              <a:gd name="connsiteY77" fmla="*/ 800993 h 808069"/>
              <a:gd name="connsiteX78" fmla="*/ 5964104 w 9454343"/>
              <a:gd name="connsiteY78" fmla="*/ 726716 h 808069"/>
              <a:gd name="connsiteX79" fmla="*/ 6029130 w 9454343"/>
              <a:gd name="connsiteY79" fmla="*/ 599112 h 808069"/>
              <a:gd name="connsiteX80" fmla="*/ 5791335 w 9454343"/>
              <a:gd name="connsiteY80" fmla="*/ 556668 h 808069"/>
              <a:gd name="connsiteX81" fmla="*/ 5741545 w 9454343"/>
              <a:gd name="connsiteY81" fmla="*/ 625776 h 808069"/>
              <a:gd name="connsiteX82" fmla="*/ 5652032 w 9454343"/>
              <a:gd name="connsiteY82" fmla="*/ 649718 h 808069"/>
              <a:gd name="connsiteX83" fmla="*/ 5522796 w 9454343"/>
              <a:gd name="connsiteY83" fmla="*/ 593399 h 808069"/>
              <a:gd name="connsiteX84" fmla="*/ 5474638 w 9454343"/>
              <a:gd name="connsiteY84" fmla="*/ 415189 h 808069"/>
              <a:gd name="connsiteX85" fmla="*/ 5523340 w 9454343"/>
              <a:gd name="connsiteY85" fmla="*/ 230177 h 808069"/>
              <a:gd name="connsiteX86" fmla="*/ 5659106 w 9454343"/>
              <a:gd name="connsiteY86" fmla="*/ 174673 h 808069"/>
              <a:gd name="connsiteX87" fmla="*/ 5738008 w 9454343"/>
              <a:gd name="connsiteY87" fmla="*/ 186644 h 808069"/>
              <a:gd name="connsiteX88" fmla="*/ 5823984 w 9454343"/>
              <a:gd name="connsiteY88" fmla="*/ 227456 h 808069"/>
              <a:gd name="connsiteX89" fmla="*/ 5823984 w 9454343"/>
              <a:gd name="connsiteY89" fmla="*/ 302549 h 808069"/>
              <a:gd name="connsiteX90" fmla="*/ 5659106 w 9454343"/>
              <a:gd name="connsiteY90" fmla="*/ 302549 h 808069"/>
              <a:gd name="connsiteX91" fmla="*/ 5659106 w 9454343"/>
              <a:gd name="connsiteY91" fmla="*/ 468516 h 808069"/>
              <a:gd name="connsiteX92" fmla="*/ 6040013 w 9454343"/>
              <a:gd name="connsiteY92" fmla="*/ 468516 h 808069"/>
              <a:gd name="connsiteX93" fmla="*/ 6040013 w 9454343"/>
              <a:gd name="connsiteY93" fmla="*/ 128420 h 808069"/>
              <a:gd name="connsiteX94" fmla="*/ 5846567 w 9454343"/>
              <a:gd name="connsiteY94" fmla="*/ 26936 h 808069"/>
              <a:gd name="connsiteX95" fmla="*/ 5647135 w 9454343"/>
              <a:gd name="connsiteY95" fmla="*/ 0 h 808069"/>
              <a:gd name="connsiteX96" fmla="*/ 5415598 w 9454343"/>
              <a:gd name="connsiteY96" fmla="*/ 48430 h 808069"/>
              <a:gd name="connsiteX97" fmla="*/ 5276839 w 9454343"/>
              <a:gd name="connsiteY97" fmla="*/ 192630 h 808069"/>
              <a:gd name="connsiteX98" fmla="*/ 5227593 w 9454343"/>
              <a:gd name="connsiteY98" fmla="*/ 412468 h 808069"/>
              <a:gd name="connsiteX99" fmla="*/ 5281464 w 9454343"/>
              <a:gd name="connsiteY99" fmla="*/ 639652 h 808069"/>
              <a:gd name="connsiteX100" fmla="*/ 5439268 w 9454343"/>
              <a:gd name="connsiteY100" fmla="*/ 786301 h 808069"/>
              <a:gd name="connsiteX101" fmla="*/ 4413605 w 9454343"/>
              <a:gd name="connsiteY101" fmla="*/ 808069 h 808069"/>
              <a:gd name="connsiteX102" fmla="*/ 4891602 w 9454343"/>
              <a:gd name="connsiteY102" fmla="*/ 808069 h 808069"/>
              <a:gd name="connsiteX103" fmla="*/ 4925245 w 9454343"/>
              <a:gd name="connsiteY103" fmla="*/ 806435 h 808069"/>
              <a:gd name="connsiteX104" fmla="*/ 4999114 w 9454343"/>
              <a:gd name="connsiteY104" fmla="*/ 791742 h 808069"/>
              <a:gd name="connsiteX105" fmla="*/ 5096517 w 9454343"/>
              <a:gd name="connsiteY105" fmla="*/ 719098 h 808069"/>
              <a:gd name="connsiteX106" fmla="*/ 5133519 w 9454343"/>
              <a:gd name="connsiteY106" fmla="*/ 589862 h 808069"/>
              <a:gd name="connsiteX107" fmla="*/ 5105207 w 9454343"/>
              <a:gd name="connsiteY107" fmla="*/ 475317 h 808069"/>
              <a:gd name="connsiteX108" fmla="*/ 5027350 w 9454343"/>
              <a:gd name="connsiteY108" fmla="*/ 397232 h 808069"/>
              <a:gd name="connsiteX109" fmla="*/ 4940779 w 9454343"/>
              <a:gd name="connsiteY109" fmla="*/ 365671 h 808069"/>
              <a:gd name="connsiteX110" fmla="*/ 5004946 w 9454343"/>
              <a:gd name="connsiteY110" fmla="*/ 336261 h 808069"/>
              <a:gd name="connsiteX111" fmla="*/ 5044372 w 9454343"/>
              <a:gd name="connsiteY111" fmla="*/ 294323 h 808069"/>
              <a:gd name="connsiteX112" fmla="*/ 5078900 w 9454343"/>
              <a:gd name="connsiteY112" fmla="*/ 244758 h 808069"/>
              <a:gd name="connsiteX113" fmla="*/ 5198274 w 9454343"/>
              <a:gd name="connsiteY113" fmla="*/ 13604 h 808069"/>
              <a:gd name="connsiteX114" fmla="*/ 4919744 w 9454343"/>
              <a:gd name="connsiteY114" fmla="*/ 13604 h 808069"/>
              <a:gd name="connsiteX115" fmla="*/ 4787982 w 9454343"/>
              <a:gd name="connsiteY115" fmla="*/ 257384 h 808069"/>
              <a:gd name="connsiteX116" fmla="*/ 4743362 w 9454343"/>
              <a:gd name="connsiteY116" fmla="*/ 318874 h 808069"/>
              <a:gd name="connsiteX117" fmla="*/ 4682961 w 9454343"/>
              <a:gd name="connsiteY117" fmla="*/ 337375 h 808069"/>
              <a:gd name="connsiteX118" fmla="*/ 4661195 w 9454343"/>
              <a:gd name="connsiteY118" fmla="*/ 337375 h 808069"/>
              <a:gd name="connsiteX119" fmla="*/ 4661195 w 9454343"/>
              <a:gd name="connsiteY119" fmla="*/ 13604 h 808069"/>
              <a:gd name="connsiteX120" fmla="*/ 4413605 w 9454343"/>
              <a:gd name="connsiteY120" fmla="*/ 13604 h 808069"/>
              <a:gd name="connsiteX121" fmla="*/ 3609696 w 9454343"/>
              <a:gd name="connsiteY121" fmla="*/ 808069 h 808069"/>
              <a:gd name="connsiteX122" fmla="*/ 4270298 w 9454343"/>
              <a:gd name="connsiteY122" fmla="*/ 808069 h 808069"/>
              <a:gd name="connsiteX123" fmla="*/ 4270298 w 9454343"/>
              <a:gd name="connsiteY123" fmla="*/ 641012 h 808069"/>
              <a:gd name="connsiteX124" fmla="*/ 3856742 w 9454343"/>
              <a:gd name="connsiteY124" fmla="*/ 641012 h 808069"/>
              <a:gd name="connsiteX125" fmla="*/ 3856742 w 9454343"/>
              <a:gd name="connsiteY125" fmla="*/ 514224 h 808069"/>
              <a:gd name="connsiteX126" fmla="*/ 4240369 w 9454343"/>
              <a:gd name="connsiteY126" fmla="*/ 514224 h 808069"/>
              <a:gd name="connsiteX127" fmla="*/ 4240369 w 9454343"/>
              <a:gd name="connsiteY127" fmla="*/ 351523 h 808069"/>
              <a:gd name="connsiteX128" fmla="*/ 3856742 w 9454343"/>
              <a:gd name="connsiteY128" fmla="*/ 351523 h 808069"/>
              <a:gd name="connsiteX129" fmla="*/ 3856742 w 9454343"/>
              <a:gd name="connsiteY129" fmla="*/ 194263 h 808069"/>
              <a:gd name="connsiteX130" fmla="*/ 4282269 w 9454343"/>
              <a:gd name="connsiteY130" fmla="*/ 194263 h 808069"/>
              <a:gd name="connsiteX131" fmla="*/ 4282269 w 9454343"/>
              <a:gd name="connsiteY131" fmla="*/ 13604 h 808069"/>
              <a:gd name="connsiteX132" fmla="*/ 3609696 w 9454343"/>
              <a:gd name="connsiteY132" fmla="*/ 13604 h 808069"/>
              <a:gd name="connsiteX133" fmla="*/ 2666339 w 9454343"/>
              <a:gd name="connsiteY133" fmla="*/ 808069 h 808069"/>
              <a:gd name="connsiteX134" fmla="*/ 2923810 w 9454343"/>
              <a:gd name="connsiteY134" fmla="*/ 808069 h 808069"/>
              <a:gd name="connsiteX135" fmla="*/ 3102334 w 9454343"/>
              <a:gd name="connsiteY135" fmla="*/ 237251 h 808069"/>
              <a:gd name="connsiteX136" fmla="*/ 3278576 w 9454343"/>
              <a:gd name="connsiteY136" fmla="*/ 808069 h 808069"/>
              <a:gd name="connsiteX137" fmla="*/ 3528556 w 9454343"/>
              <a:gd name="connsiteY137" fmla="*/ 808069 h 808069"/>
              <a:gd name="connsiteX138" fmla="*/ 3233562 w 9454343"/>
              <a:gd name="connsiteY138" fmla="*/ 13604 h 808069"/>
              <a:gd name="connsiteX139" fmla="*/ 2966381 w 9454343"/>
              <a:gd name="connsiteY139" fmla="*/ 13604 h 808069"/>
              <a:gd name="connsiteX140" fmla="*/ 1821173 w 9454343"/>
              <a:gd name="connsiteY140" fmla="*/ 808069 h 808069"/>
              <a:gd name="connsiteX141" fmla="*/ 2053571 w 9454343"/>
              <a:gd name="connsiteY141" fmla="*/ 808069 h 808069"/>
              <a:gd name="connsiteX142" fmla="*/ 2351722 w 9454343"/>
              <a:gd name="connsiteY142" fmla="*/ 369990 h 808069"/>
              <a:gd name="connsiteX143" fmla="*/ 2351722 w 9454343"/>
              <a:gd name="connsiteY143" fmla="*/ 808069 h 808069"/>
              <a:gd name="connsiteX144" fmla="*/ 2584075 w 9454343"/>
              <a:gd name="connsiteY144" fmla="*/ 808069 h 808069"/>
              <a:gd name="connsiteX145" fmla="*/ 2584075 w 9454343"/>
              <a:gd name="connsiteY145" fmla="*/ 13604 h 808069"/>
              <a:gd name="connsiteX146" fmla="*/ 2351722 w 9454343"/>
              <a:gd name="connsiteY146" fmla="*/ 13604 h 808069"/>
              <a:gd name="connsiteX147" fmla="*/ 2052982 w 9454343"/>
              <a:gd name="connsiteY147" fmla="*/ 451613 h 808069"/>
              <a:gd name="connsiteX148" fmla="*/ 2052982 w 9454343"/>
              <a:gd name="connsiteY148" fmla="*/ 13604 h 808069"/>
              <a:gd name="connsiteX149" fmla="*/ 1821173 w 9454343"/>
              <a:gd name="connsiteY149" fmla="*/ 13604 h 808069"/>
              <a:gd name="connsiteX150" fmla="*/ 1144722 w 9454343"/>
              <a:gd name="connsiteY150" fmla="*/ 808069 h 808069"/>
              <a:gd name="connsiteX151" fmla="*/ 1412266 w 9454343"/>
              <a:gd name="connsiteY151" fmla="*/ 808069 h 808069"/>
              <a:gd name="connsiteX152" fmla="*/ 1452828 w 9454343"/>
              <a:gd name="connsiteY152" fmla="*/ 798205 h 808069"/>
              <a:gd name="connsiteX153" fmla="*/ 1583425 w 9454343"/>
              <a:gd name="connsiteY153" fmla="*/ 718010 h 808069"/>
              <a:gd name="connsiteX154" fmla="*/ 1691168 w 9454343"/>
              <a:gd name="connsiteY154" fmla="*/ 418453 h 808069"/>
              <a:gd name="connsiteX155" fmla="*/ 1644099 w 9454343"/>
              <a:gd name="connsiteY155" fmla="*/ 189093 h 808069"/>
              <a:gd name="connsiteX156" fmla="*/ 1508059 w 9454343"/>
              <a:gd name="connsiteY156" fmla="*/ 49790 h 808069"/>
              <a:gd name="connsiteX157" fmla="*/ 1286317 w 9454343"/>
              <a:gd name="connsiteY157" fmla="*/ 0 h 808069"/>
              <a:gd name="connsiteX158" fmla="*/ 1062942 w 9454343"/>
              <a:gd name="connsiteY158" fmla="*/ 42988 h 808069"/>
              <a:gd name="connsiteX159" fmla="*/ 919558 w 9454343"/>
              <a:gd name="connsiteY159" fmla="*/ 179026 h 808069"/>
              <a:gd name="connsiteX160" fmla="*/ 864599 w 9454343"/>
              <a:gd name="connsiteY160" fmla="*/ 411924 h 808069"/>
              <a:gd name="connsiteX161" fmla="*/ 973429 w 9454343"/>
              <a:gd name="connsiteY161" fmla="*/ 716105 h 808069"/>
              <a:gd name="connsiteX162" fmla="*/ 1103618 w 9454343"/>
              <a:gd name="connsiteY162" fmla="*/ 797728 h 808069"/>
              <a:gd name="connsiteX163" fmla="*/ 271367 w 9454343"/>
              <a:gd name="connsiteY163" fmla="*/ 808069 h 808069"/>
              <a:gd name="connsiteX164" fmla="*/ 542555 w 9454343"/>
              <a:gd name="connsiteY164" fmla="*/ 808069 h 808069"/>
              <a:gd name="connsiteX165" fmla="*/ 593042 w 9454343"/>
              <a:gd name="connsiteY165" fmla="*/ 790654 h 808069"/>
              <a:gd name="connsiteX166" fmla="*/ 640196 w 9454343"/>
              <a:gd name="connsiteY166" fmla="*/ 763991 h 808069"/>
              <a:gd name="connsiteX167" fmla="*/ 768344 w 9454343"/>
              <a:gd name="connsiteY167" fmla="*/ 576802 h 808069"/>
              <a:gd name="connsiteX168" fmla="*/ 550683 w 9454343"/>
              <a:gd name="connsiteY168" fmla="*/ 528372 h 808069"/>
              <a:gd name="connsiteX169" fmla="*/ 526740 w 9454343"/>
              <a:gd name="connsiteY169" fmla="*/ 581699 h 808069"/>
              <a:gd name="connsiteX170" fmla="*/ 476134 w 9454343"/>
              <a:gd name="connsiteY170" fmla="*/ 625232 h 808069"/>
              <a:gd name="connsiteX171" fmla="*/ 409203 w 9454343"/>
              <a:gd name="connsiteY171" fmla="*/ 640468 h 808069"/>
              <a:gd name="connsiteX172" fmla="*/ 280783 w 9454343"/>
              <a:gd name="connsiteY172" fmla="*/ 573069 h 808069"/>
              <a:gd name="connsiteX173" fmla="*/ 247046 w 9454343"/>
              <a:gd name="connsiteY173" fmla="*/ 416005 h 808069"/>
              <a:gd name="connsiteX174" fmla="*/ 287313 w 9454343"/>
              <a:gd name="connsiteY174" fmla="*/ 234198 h 808069"/>
              <a:gd name="connsiteX175" fmla="*/ 400497 w 9454343"/>
              <a:gd name="connsiteY175" fmla="*/ 185012 h 808069"/>
              <a:gd name="connsiteX176" fmla="*/ 507423 w 9454343"/>
              <a:gd name="connsiteY176" fmla="*/ 224735 h 808069"/>
              <a:gd name="connsiteX177" fmla="*/ 559934 w 9454343"/>
              <a:gd name="connsiteY177" fmla="*/ 340095 h 808069"/>
              <a:gd name="connsiteX178" fmla="*/ 775962 w 9454343"/>
              <a:gd name="connsiteY178" fmla="*/ 274797 h 808069"/>
              <a:gd name="connsiteX179" fmla="*/ 707399 w 9454343"/>
              <a:gd name="connsiteY179" fmla="*/ 122979 h 808069"/>
              <a:gd name="connsiteX180" fmla="*/ 591222 w 9454343"/>
              <a:gd name="connsiteY180" fmla="*/ 31017 h 808069"/>
              <a:gd name="connsiteX181" fmla="*/ 414645 w 9454343"/>
              <a:gd name="connsiteY181" fmla="*/ 0 h 808069"/>
              <a:gd name="connsiteX182" fmla="*/ 202153 w 9454343"/>
              <a:gd name="connsiteY182" fmla="*/ 37793 h 808069"/>
              <a:gd name="connsiteX183" fmla="*/ 59857 w 9454343"/>
              <a:gd name="connsiteY183" fmla="*/ 170749 h 808069"/>
              <a:gd name="connsiteX184" fmla="*/ 0 w 9454343"/>
              <a:gd name="connsiteY184" fmla="*/ 414372 h 808069"/>
              <a:gd name="connsiteX185" fmla="*/ 105294 w 9454343"/>
              <a:gd name="connsiteY185" fmla="*/ 718622 h 808069"/>
              <a:gd name="connsiteX186" fmla="*/ 232422 w 9454343"/>
              <a:gd name="connsiteY186" fmla="*/ 798358 h 80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9454343" h="808069">
                <a:moveTo>
                  <a:pt x="1275978" y="638291"/>
                </a:moveTo>
                <a:cubicBezTo>
                  <a:pt x="1226279" y="638291"/>
                  <a:pt x="1186374" y="620697"/>
                  <a:pt x="1156265" y="585508"/>
                </a:cubicBezTo>
                <a:cubicBezTo>
                  <a:pt x="1126155" y="550320"/>
                  <a:pt x="1111100" y="492095"/>
                  <a:pt x="1111100" y="410835"/>
                </a:cubicBezTo>
                <a:cubicBezTo>
                  <a:pt x="1111100" y="330301"/>
                  <a:pt x="1126064" y="272439"/>
                  <a:pt x="1155993" y="237251"/>
                </a:cubicBezTo>
                <a:cubicBezTo>
                  <a:pt x="1185921" y="202062"/>
                  <a:pt x="1226642" y="184468"/>
                  <a:pt x="1278155" y="184468"/>
                </a:cubicBezTo>
                <a:cubicBezTo>
                  <a:pt x="1331120" y="184468"/>
                  <a:pt x="1372112" y="201699"/>
                  <a:pt x="1401133" y="236162"/>
                </a:cubicBezTo>
                <a:cubicBezTo>
                  <a:pt x="1430155" y="270625"/>
                  <a:pt x="1444666" y="332477"/>
                  <a:pt x="1444666" y="421718"/>
                </a:cubicBezTo>
                <a:cubicBezTo>
                  <a:pt x="1444666" y="496811"/>
                  <a:pt x="1429520" y="551680"/>
                  <a:pt x="1399229" y="586325"/>
                </a:cubicBezTo>
                <a:cubicBezTo>
                  <a:pt x="1368938" y="620969"/>
                  <a:pt x="1327854" y="638291"/>
                  <a:pt x="1275978" y="638291"/>
                </a:cubicBezTo>
                <a:close/>
                <a:moveTo>
                  <a:pt x="4661195" y="650263"/>
                </a:moveTo>
                <a:lnTo>
                  <a:pt x="4661195" y="488105"/>
                </a:lnTo>
                <a:lnTo>
                  <a:pt x="4765128" y="488105"/>
                </a:lnTo>
                <a:cubicBezTo>
                  <a:pt x="4776374" y="488105"/>
                  <a:pt x="4798140" y="491733"/>
                  <a:pt x="4830426" y="498988"/>
                </a:cubicBezTo>
                <a:cubicBezTo>
                  <a:pt x="4846751" y="502253"/>
                  <a:pt x="4860083" y="510597"/>
                  <a:pt x="4870422" y="524019"/>
                </a:cubicBezTo>
                <a:cubicBezTo>
                  <a:pt x="4880760" y="537442"/>
                  <a:pt x="4885930" y="552859"/>
                  <a:pt x="4885930" y="570272"/>
                </a:cubicBezTo>
                <a:cubicBezTo>
                  <a:pt x="4885930" y="596029"/>
                  <a:pt x="4877768" y="615800"/>
                  <a:pt x="4861443" y="629585"/>
                </a:cubicBezTo>
                <a:cubicBezTo>
                  <a:pt x="4845118" y="643370"/>
                  <a:pt x="4814464" y="650263"/>
                  <a:pt x="4769481" y="650263"/>
                </a:cubicBezTo>
                <a:close/>
                <a:moveTo>
                  <a:pt x="8781770" y="808069"/>
                </a:moveTo>
                <a:lnTo>
                  <a:pt x="9442372" y="808069"/>
                </a:lnTo>
                <a:lnTo>
                  <a:pt x="9442372" y="641012"/>
                </a:lnTo>
                <a:lnTo>
                  <a:pt x="9028816" y="641012"/>
                </a:lnTo>
                <a:lnTo>
                  <a:pt x="9028816" y="514224"/>
                </a:lnTo>
                <a:lnTo>
                  <a:pt x="9412443" y="514224"/>
                </a:lnTo>
                <a:lnTo>
                  <a:pt x="9412443" y="351523"/>
                </a:lnTo>
                <a:lnTo>
                  <a:pt x="9028816" y="351523"/>
                </a:lnTo>
                <a:lnTo>
                  <a:pt x="9028816" y="194263"/>
                </a:lnTo>
                <a:lnTo>
                  <a:pt x="9454343" y="194263"/>
                </a:lnTo>
                <a:lnTo>
                  <a:pt x="9454343" y="13604"/>
                </a:lnTo>
                <a:lnTo>
                  <a:pt x="8781770" y="13604"/>
                </a:lnTo>
                <a:close/>
                <a:moveTo>
                  <a:pt x="8148542" y="808069"/>
                </a:moveTo>
                <a:lnTo>
                  <a:pt x="8419730" y="808069"/>
                </a:lnTo>
                <a:lnTo>
                  <a:pt x="8470217" y="790654"/>
                </a:lnTo>
                <a:cubicBezTo>
                  <a:pt x="8487278" y="783036"/>
                  <a:pt x="8502997" y="774149"/>
                  <a:pt x="8517371" y="763991"/>
                </a:cubicBezTo>
                <a:cubicBezTo>
                  <a:pt x="8574870" y="723360"/>
                  <a:pt x="8617586" y="660964"/>
                  <a:pt x="8645518" y="576802"/>
                </a:cubicBezTo>
                <a:lnTo>
                  <a:pt x="8427858" y="528372"/>
                </a:lnTo>
                <a:cubicBezTo>
                  <a:pt x="8420239" y="552678"/>
                  <a:pt x="8412259" y="570453"/>
                  <a:pt x="8403915" y="581699"/>
                </a:cubicBezTo>
                <a:cubicBezTo>
                  <a:pt x="8390130" y="600563"/>
                  <a:pt x="8373261" y="615074"/>
                  <a:pt x="8353309" y="625232"/>
                </a:cubicBezTo>
                <a:cubicBezTo>
                  <a:pt x="8333356" y="635389"/>
                  <a:pt x="8311046" y="640468"/>
                  <a:pt x="8286378" y="640468"/>
                </a:cubicBezTo>
                <a:cubicBezTo>
                  <a:pt x="8230512" y="640468"/>
                  <a:pt x="8187705" y="618002"/>
                  <a:pt x="8157958" y="573069"/>
                </a:cubicBezTo>
                <a:cubicBezTo>
                  <a:pt x="8135466" y="539734"/>
                  <a:pt x="8124220" y="487379"/>
                  <a:pt x="8124220" y="416005"/>
                </a:cubicBezTo>
                <a:cubicBezTo>
                  <a:pt x="8124220" y="327591"/>
                  <a:pt x="8137643" y="266989"/>
                  <a:pt x="8164488" y="234198"/>
                </a:cubicBezTo>
                <a:cubicBezTo>
                  <a:pt x="8191333" y="201407"/>
                  <a:pt x="8229060" y="185012"/>
                  <a:pt x="8277671" y="185012"/>
                </a:cubicBezTo>
                <a:cubicBezTo>
                  <a:pt x="8324831" y="185012"/>
                  <a:pt x="8360473" y="198253"/>
                  <a:pt x="8384597" y="224735"/>
                </a:cubicBezTo>
                <a:cubicBezTo>
                  <a:pt x="8408722" y="251217"/>
                  <a:pt x="8426225" y="289671"/>
                  <a:pt x="8437108" y="340095"/>
                </a:cubicBezTo>
                <a:lnTo>
                  <a:pt x="8653136" y="274797"/>
                </a:lnTo>
                <a:cubicBezTo>
                  <a:pt x="8638626" y="214215"/>
                  <a:pt x="8615772" y="163609"/>
                  <a:pt x="8584574" y="122979"/>
                </a:cubicBezTo>
                <a:cubicBezTo>
                  <a:pt x="8553376" y="82348"/>
                  <a:pt x="8514650" y="51695"/>
                  <a:pt x="8468397" y="31017"/>
                </a:cubicBezTo>
                <a:cubicBezTo>
                  <a:pt x="8422144" y="10339"/>
                  <a:pt x="8363285" y="0"/>
                  <a:pt x="8291819" y="0"/>
                </a:cubicBezTo>
                <a:cubicBezTo>
                  <a:pt x="8205118" y="0"/>
                  <a:pt x="8134287" y="12598"/>
                  <a:pt x="8079328" y="37793"/>
                </a:cubicBezTo>
                <a:cubicBezTo>
                  <a:pt x="8024368" y="62989"/>
                  <a:pt x="7976936" y="107307"/>
                  <a:pt x="7937032" y="170749"/>
                </a:cubicBezTo>
                <a:cubicBezTo>
                  <a:pt x="7897127" y="234191"/>
                  <a:pt x="7877175" y="315399"/>
                  <a:pt x="7877175" y="414372"/>
                </a:cubicBezTo>
                <a:cubicBezTo>
                  <a:pt x="7877175" y="546329"/>
                  <a:pt x="7912273" y="647746"/>
                  <a:pt x="7982469" y="718622"/>
                </a:cubicBezTo>
                <a:cubicBezTo>
                  <a:pt x="8017567" y="754060"/>
                  <a:pt x="8059942" y="780639"/>
                  <a:pt x="8109596" y="798358"/>
                </a:cubicBezTo>
                <a:close/>
                <a:moveTo>
                  <a:pt x="6983723" y="808069"/>
                </a:moveTo>
                <a:lnTo>
                  <a:pt x="7216120" y="808069"/>
                </a:lnTo>
                <a:lnTo>
                  <a:pt x="7514272" y="369990"/>
                </a:lnTo>
                <a:lnTo>
                  <a:pt x="7514272" y="808069"/>
                </a:lnTo>
                <a:lnTo>
                  <a:pt x="7746625" y="808069"/>
                </a:lnTo>
                <a:lnTo>
                  <a:pt x="7746625" y="13604"/>
                </a:lnTo>
                <a:lnTo>
                  <a:pt x="7514272" y="13604"/>
                </a:lnTo>
                <a:lnTo>
                  <a:pt x="7215532" y="451613"/>
                </a:lnTo>
                <a:lnTo>
                  <a:pt x="7215532" y="13604"/>
                </a:lnTo>
                <a:lnTo>
                  <a:pt x="6983723" y="13604"/>
                </a:lnTo>
                <a:close/>
                <a:moveTo>
                  <a:pt x="6181446" y="808069"/>
                </a:moveTo>
                <a:lnTo>
                  <a:pt x="6842048" y="808069"/>
                </a:lnTo>
                <a:lnTo>
                  <a:pt x="6842048" y="641012"/>
                </a:lnTo>
                <a:lnTo>
                  <a:pt x="6428492" y="641012"/>
                </a:lnTo>
                <a:lnTo>
                  <a:pt x="6428492" y="514224"/>
                </a:lnTo>
                <a:lnTo>
                  <a:pt x="6812119" y="514224"/>
                </a:lnTo>
                <a:lnTo>
                  <a:pt x="6812119" y="351523"/>
                </a:lnTo>
                <a:lnTo>
                  <a:pt x="6428492" y="351523"/>
                </a:lnTo>
                <a:lnTo>
                  <a:pt x="6428492" y="194263"/>
                </a:lnTo>
                <a:lnTo>
                  <a:pt x="6854019" y="194263"/>
                </a:lnTo>
                <a:lnTo>
                  <a:pt x="6854019" y="13604"/>
                </a:lnTo>
                <a:lnTo>
                  <a:pt x="6181446" y="13604"/>
                </a:lnTo>
                <a:close/>
                <a:moveTo>
                  <a:pt x="5510705" y="808069"/>
                </a:moveTo>
                <a:lnTo>
                  <a:pt x="5822869" y="808069"/>
                </a:lnTo>
                <a:lnTo>
                  <a:pt x="5855273" y="800993"/>
                </a:lnTo>
                <a:cubicBezTo>
                  <a:pt x="5898987" y="785031"/>
                  <a:pt x="5935263" y="760272"/>
                  <a:pt x="5964104" y="726716"/>
                </a:cubicBezTo>
                <a:cubicBezTo>
                  <a:pt x="5992944" y="693160"/>
                  <a:pt x="6014619" y="650625"/>
                  <a:pt x="6029130" y="599112"/>
                </a:cubicBezTo>
                <a:lnTo>
                  <a:pt x="5791335" y="556668"/>
                </a:lnTo>
                <a:cubicBezTo>
                  <a:pt x="5781540" y="586778"/>
                  <a:pt x="5764944" y="609814"/>
                  <a:pt x="5741545" y="625776"/>
                </a:cubicBezTo>
                <a:cubicBezTo>
                  <a:pt x="5718147" y="641738"/>
                  <a:pt x="5688309" y="649718"/>
                  <a:pt x="5652032" y="649718"/>
                </a:cubicBezTo>
                <a:cubicBezTo>
                  <a:pt x="5597979" y="649718"/>
                  <a:pt x="5554901" y="630945"/>
                  <a:pt x="5522796" y="593399"/>
                </a:cubicBezTo>
                <a:cubicBezTo>
                  <a:pt x="5490691" y="555852"/>
                  <a:pt x="5474638" y="496449"/>
                  <a:pt x="5474638" y="415189"/>
                </a:cubicBezTo>
                <a:cubicBezTo>
                  <a:pt x="5474638" y="328850"/>
                  <a:pt x="5490872" y="267179"/>
                  <a:pt x="5523340" y="230177"/>
                </a:cubicBezTo>
                <a:cubicBezTo>
                  <a:pt x="5555808" y="193174"/>
                  <a:pt x="5601063" y="174673"/>
                  <a:pt x="5659106" y="174673"/>
                </a:cubicBezTo>
                <a:cubicBezTo>
                  <a:pt x="5686676" y="174673"/>
                  <a:pt x="5712977" y="178663"/>
                  <a:pt x="5738008" y="186644"/>
                </a:cubicBezTo>
                <a:cubicBezTo>
                  <a:pt x="5763039" y="194625"/>
                  <a:pt x="5791698" y="208229"/>
                  <a:pt x="5823984" y="227456"/>
                </a:cubicBezTo>
                <a:lnTo>
                  <a:pt x="5823984" y="302549"/>
                </a:lnTo>
                <a:lnTo>
                  <a:pt x="5659106" y="302549"/>
                </a:lnTo>
                <a:lnTo>
                  <a:pt x="5659106" y="468516"/>
                </a:lnTo>
                <a:lnTo>
                  <a:pt x="6040013" y="468516"/>
                </a:lnTo>
                <a:lnTo>
                  <a:pt x="6040013" y="128420"/>
                </a:lnTo>
                <a:cubicBezTo>
                  <a:pt x="5967096" y="78721"/>
                  <a:pt x="5902614" y="44893"/>
                  <a:pt x="5846567" y="26936"/>
                </a:cubicBezTo>
                <a:cubicBezTo>
                  <a:pt x="5790519" y="8979"/>
                  <a:pt x="5724041" y="0"/>
                  <a:pt x="5647135" y="0"/>
                </a:cubicBezTo>
                <a:cubicBezTo>
                  <a:pt x="5552452" y="0"/>
                  <a:pt x="5475273" y="16143"/>
                  <a:pt x="5415598" y="48430"/>
                </a:cubicBezTo>
                <a:cubicBezTo>
                  <a:pt x="5355922" y="80716"/>
                  <a:pt x="5309669" y="128783"/>
                  <a:pt x="5276839" y="192630"/>
                </a:cubicBezTo>
                <a:cubicBezTo>
                  <a:pt x="5244008" y="256477"/>
                  <a:pt x="5227593" y="329757"/>
                  <a:pt x="5227593" y="412468"/>
                </a:cubicBezTo>
                <a:cubicBezTo>
                  <a:pt x="5227593" y="499532"/>
                  <a:pt x="5245550" y="575260"/>
                  <a:pt x="5281464" y="639652"/>
                </a:cubicBezTo>
                <a:cubicBezTo>
                  <a:pt x="5317378" y="704043"/>
                  <a:pt x="5369979" y="752926"/>
                  <a:pt x="5439268" y="786301"/>
                </a:cubicBezTo>
                <a:close/>
                <a:moveTo>
                  <a:pt x="4413605" y="808069"/>
                </a:moveTo>
                <a:lnTo>
                  <a:pt x="4891602" y="808069"/>
                </a:lnTo>
                <a:lnTo>
                  <a:pt x="4925245" y="806435"/>
                </a:lnTo>
                <a:cubicBezTo>
                  <a:pt x="4954357" y="803170"/>
                  <a:pt x="4978980" y="798272"/>
                  <a:pt x="4999114" y="791742"/>
                </a:cubicBezTo>
                <a:cubicBezTo>
                  <a:pt x="5039381" y="778683"/>
                  <a:pt x="5071849" y="754468"/>
                  <a:pt x="5096517" y="719098"/>
                </a:cubicBezTo>
                <a:cubicBezTo>
                  <a:pt x="5121185" y="683728"/>
                  <a:pt x="5133519" y="640649"/>
                  <a:pt x="5133519" y="589862"/>
                </a:cubicBezTo>
                <a:cubicBezTo>
                  <a:pt x="5133519" y="545604"/>
                  <a:pt x="5124082" y="507422"/>
                  <a:pt x="5105207" y="475317"/>
                </a:cubicBezTo>
                <a:cubicBezTo>
                  <a:pt x="5086331" y="443212"/>
                  <a:pt x="5060379" y="417184"/>
                  <a:pt x="5027350" y="397232"/>
                </a:cubicBezTo>
                <a:cubicBezTo>
                  <a:pt x="5006298" y="384535"/>
                  <a:pt x="4977441" y="374014"/>
                  <a:pt x="4940779" y="365671"/>
                </a:cubicBezTo>
                <a:cubicBezTo>
                  <a:pt x="4970140" y="355865"/>
                  <a:pt x="4991530" y="346061"/>
                  <a:pt x="5004946" y="336261"/>
                </a:cubicBezTo>
                <a:cubicBezTo>
                  <a:pt x="5014010" y="329725"/>
                  <a:pt x="5027152" y="315746"/>
                  <a:pt x="5044372" y="294323"/>
                </a:cubicBezTo>
                <a:cubicBezTo>
                  <a:pt x="5061592" y="272900"/>
                  <a:pt x="5073102" y="256378"/>
                  <a:pt x="5078900" y="244758"/>
                </a:cubicBezTo>
                <a:lnTo>
                  <a:pt x="5198274" y="13604"/>
                </a:lnTo>
                <a:lnTo>
                  <a:pt x="4919744" y="13604"/>
                </a:lnTo>
                <a:lnTo>
                  <a:pt x="4787982" y="257384"/>
                </a:lnTo>
                <a:cubicBezTo>
                  <a:pt x="4771294" y="288945"/>
                  <a:pt x="4756421" y="309442"/>
                  <a:pt x="4743362" y="318874"/>
                </a:cubicBezTo>
                <a:cubicBezTo>
                  <a:pt x="4725586" y="331208"/>
                  <a:pt x="4705452" y="337375"/>
                  <a:pt x="4682961" y="337375"/>
                </a:cubicBezTo>
                <a:lnTo>
                  <a:pt x="4661195" y="337375"/>
                </a:lnTo>
                <a:lnTo>
                  <a:pt x="4661195" y="13604"/>
                </a:lnTo>
                <a:lnTo>
                  <a:pt x="4413605" y="13604"/>
                </a:lnTo>
                <a:close/>
                <a:moveTo>
                  <a:pt x="3609696" y="808069"/>
                </a:moveTo>
                <a:lnTo>
                  <a:pt x="4270298" y="808069"/>
                </a:lnTo>
                <a:lnTo>
                  <a:pt x="4270298" y="641012"/>
                </a:lnTo>
                <a:lnTo>
                  <a:pt x="3856742" y="641012"/>
                </a:lnTo>
                <a:lnTo>
                  <a:pt x="3856742" y="514224"/>
                </a:lnTo>
                <a:lnTo>
                  <a:pt x="4240369" y="514224"/>
                </a:lnTo>
                <a:lnTo>
                  <a:pt x="4240369" y="351523"/>
                </a:lnTo>
                <a:lnTo>
                  <a:pt x="3856742" y="351523"/>
                </a:lnTo>
                <a:lnTo>
                  <a:pt x="3856742" y="194263"/>
                </a:lnTo>
                <a:lnTo>
                  <a:pt x="4282269" y="194263"/>
                </a:lnTo>
                <a:lnTo>
                  <a:pt x="4282269" y="13604"/>
                </a:lnTo>
                <a:lnTo>
                  <a:pt x="3609696" y="13604"/>
                </a:lnTo>
                <a:close/>
                <a:moveTo>
                  <a:pt x="2666339" y="808069"/>
                </a:moveTo>
                <a:lnTo>
                  <a:pt x="2923810" y="808069"/>
                </a:lnTo>
                <a:lnTo>
                  <a:pt x="3102334" y="237251"/>
                </a:lnTo>
                <a:lnTo>
                  <a:pt x="3278576" y="808069"/>
                </a:lnTo>
                <a:lnTo>
                  <a:pt x="3528556" y="808069"/>
                </a:lnTo>
                <a:lnTo>
                  <a:pt x="3233562" y="13604"/>
                </a:lnTo>
                <a:lnTo>
                  <a:pt x="2966381" y="13604"/>
                </a:lnTo>
                <a:close/>
                <a:moveTo>
                  <a:pt x="1821173" y="808069"/>
                </a:moveTo>
                <a:lnTo>
                  <a:pt x="2053571" y="808069"/>
                </a:lnTo>
                <a:lnTo>
                  <a:pt x="2351722" y="369990"/>
                </a:lnTo>
                <a:lnTo>
                  <a:pt x="2351722" y="808069"/>
                </a:lnTo>
                <a:lnTo>
                  <a:pt x="2584075" y="808069"/>
                </a:lnTo>
                <a:lnTo>
                  <a:pt x="2584075" y="13604"/>
                </a:lnTo>
                <a:lnTo>
                  <a:pt x="2351722" y="13604"/>
                </a:lnTo>
                <a:lnTo>
                  <a:pt x="2052982" y="451613"/>
                </a:lnTo>
                <a:lnTo>
                  <a:pt x="2052982" y="13604"/>
                </a:lnTo>
                <a:lnTo>
                  <a:pt x="1821173" y="13604"/>
                </a:lnTo>
                <a:close/>
                <a:moveTo>
                  <a:pt x="1144722" y="808069"/>
                </a:moveTo>
                <a:lnTo>
                  <a:pt x="1412266" y="808069"/>
                </a:lnTo>
                <a:lnTo>
                  <a:pt x="1452828" y="798205"/>
                </a:lnTo>
                <a:cubicBezTo>
                  <a:pt x="1503978" y="780384"/>
                  <a:pt x="1547511" y="753652"/>
                  <a:pt x="1583425" y="718010"/>
                </a:cubicBezTo>
                <a:cubicBezTo>
                  <a:pt x="1655253" y="646726"/>
                  <a:pt x="1691168" y="546874"/>
                  <a:pt x="1691168" y="418453"/>
                </a:cubicBezTo>
                <a:cubicBezTo>
                  <a:pt x="1691168" y="325222"/>
                  <a:pt x="1675477" y="248769"/>
                  <a:pt x="1644099" y="189093"/>
                </a:cubicBezTo>
                <a:cubicBezTo>
                  <a:pt x="1612718" y="129418"/>
                  <a:pt x="1567372" y="82983"/>
                  <a:pt x="1508059" y="49790"/>
                </a:cubicBezTo>
                <a:cubicBezTo>
                  <a:pt x="1448747" y="16597"/>
                  <a:pt x="1374832" y="0"/>
                  <a:pt x="1286317" y="0"/>
                </a:cubicBezTo>
                <a:cubicBezTo>
                  <a:pt x="1196351" y="0"/>
                  <a:pt x="1121892" y="14329"/>
                  <a:pt x="1062942" y="42988"/>
                </a:cubicBezTo>
                <a:cubicBezTo>
                  <a:pt x="1003993" y="71647"/>
                  <a:pt x="956198" y="116993"/>
                  <a:pt x="919558" y="179026"/>
                </a:cubicBezTo>
                <a:cubicBezTo>
                  <a:pt x="882918" y="241060"/>
                  <a:pt x="864599" y="318692"/>
                  <a:pt x="864599" y="411924"/>
                </a:cubicBezTo>
                <a:cubicBezTo>
                  <a:pt x="864599" y="542158"/>
                  <a:pt x="900875" y="643551"/>
                  <a:pt x="973429" y="716105"/>
                </a:cubicBezTo>
                <a:cubicBezTo>
                  <a:pt x="1009706" y="752382"/>
                  <a:pt x="1053102" y="779590"/>
                  <a:pt x="1103618" y="797728"/>
                </a:cubicBezTo>
                <a:close/>
                <a:moveTo>
                  <a:pt x="271367" y="808069"/>
                </a:moveTo>
                <a:lnTo>
                  <a:pt x="542555" y="808069"/>
                </a:lnTo>
                <a:lnTo>
                  <a:pt x="593042" y="790654"/>
                </a:lnTo>
                <a:cubicBezTo>
                  <a:pt x="610103" y="783036"/>
                  <a:pt x="625821" y="774149"/>
                  <a:pt x="640196" y="763991"/>
                </a:cubicBezTo>
                <a:cubicBezTo>
                  <a:pt x="697695" y="723360"/>
                  <a:pt x="740411" y="660964"/>
                  <a:pt x="768344" y="576802"/>
                </a:cubicBezTo>
                <a:lnTo>
                  <a:pt x="550683" y="528372"/>
                </a:lnTo>
                <a:cubicBezTo>
                  <a:pt x="543065" y="552678"/>
                  <a:pt x="535084" y="570453"/>
                  <a:pt x="526740" y="581699"/>
                </a:cubicBezTo>
                <a:cubicBezTo>
                  <a:pt x="512955" y="600563"/>
                  <a:pt x="496086" y="615074"/>
                  <a:pt x="476134" y="625232"/>
                </a:cubicBezTo>
                <a:cubicBezTo>
                  <a:pt x="456182" y="635389"/>
                  <a:pt x="433871" y="640468"/>
                  <a:pt x="409203" y="640468"/>
                </a:cubicBezTo>
                <a:cubicBezTo>
                  <a:pt x="353337" y="640468"/>
                  <a:pt x="310530" y="618002"/>
                  <a:pt x="280783" y="573069"/>
                </a:cubicBezTo>
                <a:cubicBezTo>
                  <a:pt x="258291" y="539734"/>
                  <a:pt x="247046" y="487379"/>
                  <a:pt x="247046" y="416005"/>
                </a:cubicBezTo>
                <a:cubicBezTo>
                  <a:pt x="247046" y="327591"/>
                  <a:pt x="260468" y="266989"/>
                  <a:pt x="287313" y="234198"/>
                </a:cubicBezTo>
                <a:cubicBezTo>
                  <a:pt x="314158" y="201407"/>
                  <a:pt x="351886" y="185012"/>
                  <a:pt x="400497" y="185012"/>
                </a:cubicBezTo>
                <a:cubicBezTo>
                  <a:pt x="447657" y="185012"/>
                  <a:pt x="483299" y="198253"/>
                  <a:pt x="507423" y="224735"/>
                </a:cubicBezTo>
                <a:cubicBezTo>
                  <a:pt x="531547" y="251217"/>
                  <a:pt x="549050" y="289671"/>
                  <a:pt x="559934" y="340095"/>
                </a:cubicBezTo>
                <a:lnTo>
                  <a:pt x="775962" y="274797"/>
                </a:lnTo>
                <a:cubicBezTo>
                  <a:pt x="761451" y="214215"/>
                  <a:pt x="738597" y="163609"/>
                  <a:pt x="707399" y="122979"/>
                </a:cubicBezTo>
                <a:cubicBezTo>
                  <a:pt x="676201" y="82348"/>
                  <a:pt x="637475" y="51695"/>
                  <a:pt x="591222" y="31017"/>
                </a:cubicBezTo>
                <a:cubicBezTo>
                  <a:pt x="544969" y="10339"/>
                  <a:pt x="486110" y="0"/>
                  <a:pt x="414645" y="0"/>
                </a:cubicBezTo>
                <a:cubicBezTo>
                  <a:pt x="327943" y="0"/>
                  <a:pt x="257112" y="12598"/>
                  <a:pt x="202153" y="37793"/>
                </a:cubicBezTo>
                <a:cubicBezTo>
                  <a:pt x="147194" y="62989"/>
                  <a:pt x="99761" y="107307"/>
                  <a:pt x="59857" y="170749"/>
                </a:cubicBezTo>
                <a:cubicBezTo>
                  <a:pt x="19953" y="234191"/>
                  <a:pt x="0" y="315399"/>
                  <a:pt x="0" y="414372"/>
                </a:cubicBezTo>
                <a:cubicBezTo>
                  <a:pt x="0" y="546329"/>
                  <a:pt x="35098" y="647746"/>
                  <a:pt x="105294" y="718622"/>
                </a:cubicBezTo>
                <a:cubicBezTo>
                  <a:pt x="140392" y="754060"/>
                  <a:pt x="182768" y="780639"/>
                  <a:pt x="232422" y="7983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F2EB07-C228-42C7-FD21-515CE8C4E24A}"/>
              </a:ext>
            </a:extLst>
          </p:cNvPr>
          <p:cNvSpPr/>
          <p:nvPr/>
        </p:nvSpPr>
        <p:spPr>
          <a:xfrm>
            <a:off x="0" y="5749634"/>
            <a:ext cx="12192000" cy="90151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30000">
                <a:srgbClr val="000000">
                  <a:alpha val="94000"/>
                </a:srgbClr>
              </a:gs>
              <a:gs pos="71000">
                <a:schemeClr val="tx1">
                  <a:lumMod val="0"/>
                </a:schemeClr>
              </a:gs>
            </a:gsLst>
            <a:lin ang="5400000" scaled="1"/>
            <a:tileRect/>
          </a:gra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27432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"SPEED, RANGE,</a:t>
            </a:r>
            <a:r>
              <a:rPr lang="en-US" sz="1050" b="1" spc="100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 </a:t>
            </a: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AND CONVERGENCE OF CROSS-CUTTING TECHNOLOGIES TO PROVIDE DECISION DOMINANCE AND ACHIEVE OVERMATCH.”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200" normalizeH="0" baseline="0" noProof="0" dirty="0">
                <a:ln>
                  <a:noFill/>
                </a:ln>
                <a:solidFill>
                  <a:srgbClr val="FFC526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GEN JAMES MCCONVILLE, CHIEF OF STAFF OF THE ARMY </a:t>
            </a: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06FEA43-710A-C01C-4475-012CE562FF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361" y="0"/>
            <a:ext cx="2188090" cy="65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5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EAF44C-04E7-3F01-53D7-BBC49125FF33}"/>
              </a:ext>
            </a:extLst>
          </p:cNvPr>
          <p:cNvSpPr txBox="1"/>
          <p:nvPr/>
        </p:nvSpPr>
        <p:spPr>
          <a:xfrm>
            <a:off x="5670914" y="1361589"/>
            <a:ext cx="6403371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2800" b="1" cap="all" baseline="0" dirty="0">
                <a:solidFill>
                  <a:srgbClr val="FFCC01"/>
                </a:solidFill>
                <a:latin typeface="+mj-lt"/>
                <a:cs typeface="Calibri" panose="020F0502020204030204" pitchFamily="34" charset="0"/>
              </a:rPr>
              <a:t>Observations and implications for future </a:t>
            </a:r>
            <a:r>
              <a:rPr lang="en-US" sz="2800" b="1" cap="all" dirty="0">
                <a:solidFill>
                  <a:srgbClr val="FFCC01"/>
                </a:solidFill>
                <a:latin typeface="+mj-lt"/>
                <a:cs typeface="Calibri" panose="020F0502020204030204" pitchFamily="34" charset="0"/>
              </a:rPr>
              <a:t>JOINT &amp; COALITION LAND </a:t>
            </a:r>
            <a:r>
              <a:rPr lang="en-US" sz="2800" b="1" cap="all" baseline="0" dirty="0">
                <a:solidFill>
                  <a:srgbClr val="FFCC01"/>
                </a:solidFill>
                <a:latin typeface="+mj-lt"/>
                <a:cs typeface="Calibri" panose="020F0502020204030204" pitchFamily="34" charset="0"/>
              </a:rPr>
              <a:t>warfare</a:t>
            </a:r>
            <a:endParaRPr lang="en-US" sz="2400" b="1" cap="all" baseline="0" dirty="0">
              <a:solidFill>
                <a:srgbClr val="FFCC0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423F85-ADC2-AAEC-7CA5-DBEE50E93493}"/>
              </a:ext>
            </a:extLst>
          </p:cNvPr>
          <p:cNvSpPr txBox="1"/>
          <p:nvPr/>
        </p:nvSpPr>
        <p:spPr>
          <a:xfrm>
            <a:off x="4464382" y="-208133"/>
            <a:ext cx="7727618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8000" b="1" spc="-150" dirty="0">
                <a:solidFill>
                  <a:schemeClr val="bg2"/>
                </a:solidFill>
                <a:latin typeface="Arial Black" panose="020B0A04020102020204" pitchFamily="34" charset="0"/>
              </a:rPr>
              <a:t>CHALLENGES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9160C1-F85D-C753-6640-5B0F2FFD9F69}"/>
              </a:ext>
            </a:extLst>
          </p:cNvPr>
          <p:cNvSpPr txBox="1"/>
          <p:nvPr/>
        </p:nvSpPr>
        <p:spPr>
          <a:xfrm>
            <a:off x="1932529" y="-197859"/>
            <a:ext cx="29887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spc="-150" dirty="0">
                <a:solidFill>
                  <a:srgbClr val="221F20"/>
                </a:solidFill>
                <a:latin typeface="Arial Black" panose="020B0A04020102020204" pitchFamily="34" charset="0"/>
              </a:rPr>
              <a:t>FIVE </a:t>
            </a:r>
            <a:endParaRPr lang="en-US" sz="8000" dirty="0">
              <a:solidFill>
                <a:srgbClr val="221F2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C03AE5-87A7-4AD2-9D8E-BD5243D88933}"/>
              </a:ext>
            </a:extLst>
          </p:cNvPr>
          <p:cNvSpPr txBox="1"/>
          <p:nvPr/>
        </p:nvSpPr>
        <p:spPr>
          <a:xfrm>
            <a:off x="5670914" y="2617317"/>
            <a:ext cx="57971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Employ a formation-based approach to lethality and survivability</a:t>
            </a:r>
            <a:endParaRPr lang="en-US" sz="2400" dirty="0">
              <a:effectLst/>
              <a:latin typeface="+mj-lt"/>
              <a:ea typeface="Calibri" panose="020F0502020204030204" pitchFamily="34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Increase the lethality and survivability of our light formations</a:t>
            </a:r>
            <a:endParaRPr lang="en-US" sz="2400" dirty="0">
              <a:effectLst/>
              <a:latin typeface="+mj-lt"/>
              <a:ea typeface="Calibri" panose="020F0502020204030204" pitchFamily="34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Decrease the weight and sustainment tails of our heavy formations</a:t>
            </a:r>
            <a:endParaRPr lang="en-US" sz="2400" dirty="0">
              <a:effectLst/>
              <a:latin typeface="+mj-lt"/>
              <a:ea typeface="Calibri" panose="020F0502020204030204" pitchFamily="34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Integrate machines into tactical formations</a:t>
            </a:r>
            <a:endParaRPr lang="en-US" sz="2400" dirty="0">
              <a:effectLst/>
              <a:latin typeface="+mj-lt"/>
              <a:ea typeface="Calibri" panose="020F0502020204030204" pitchFamily="34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Field a data-centric C2 system for decision dominance</a:t>
            </a:r>
            <a:endParaRPr lang="en-US" sz="2400" dirty="0"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441120-E42A-57E4-93C6-7B6C5F4EB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3" r="15813"/>
          <a:stretch/>
        </p:blipFill>
        <p:spPr>
          <a:xfrm>
            <a:off x="381697" y="1402511"/>
            <a:ext cx="5029200" cy="490150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74450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677001"/>
      </p:ext>
    </p:extLst>
  </p:cSld>
  <p:clrMapOvr>
    <a:masterClrMapping/>
  </p:clrMapOvr>
</p:sld>
</file>

<file path=ppt/theme/theme1.xml><?xml version="1.0" encoding="utf-8"?>
<a:theme xmlns:a="http://schemas.openxmlformats.org/drawingml/2006/main" name="2023 Army AFC Black Header Right Light Background">
  <a:themeElements>
    <a:clrScheme name="Army Template">
      <a:dk1>
        <a:srgbClr val="000000"/>
      </a:dk1>
      <a:lt1>
        <a:srgbClr val="FFFFFF"/>
      </a:lt1>
      <a:dk2>
        <a:srgbClr val="221F20"/>
      </a:dk2>
      <a:lt2>
        <a:srgbClr val="FFCC01"/>
      </a:lt2>
      <a:accent1>
        <a:srgbClr val="221F20"/>
      </a:accent1>
      <a:accent2>
        <a:srgbClr val="FFCC01"/>
      </a:accent2>
      <a:accent3>
        <a:srgbClr val="727365"/>
      </a:accent3>
      <a:accent4>
        <a:srgbClr val="D5D5D7"/>
      </a:accent4>
      <a:accent5>
        <a:srgbClr val="565557"/>
      </a:accent5>
      <a:accent6>
        <a:srgbClr val="BFB8A6"/>
      </a:accent6>
      <a:hlink>
        <a:srgbClr val="565557"/>
      </a:hlink>
      <a:folHlink>
        <a:srgbClr val="305B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S Army 2023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  <a:miter/>
        </a:ln>
      </a:spPr>
      <a:bodyPr/>
      <a:lstStyle>
        <a:defPPr algn="ctr">
          <a:lnSpc>
            <a:spcPct val="95000"/>
          </a:lnSpc>
          <a:defRPr sz="17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rgbClr val="FFFFFF"/>
        </a:fontRef>
      </a:style>
    </a:spDef>
    <a:lnDef>
      <a:spPr>
        <a:ln w="12700" cap="flat">
          <a:miter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rgbClr val="FFFFFF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2880" indent="-182880">
          <a:lnSpc>
            <a:spcPct val="95000"/>
          </a:lnSpc>
          <a:spcBef>
            <a:spcPts val="1000"/>
          </a:spcBef>
          <a:buSzPct val="100000"/>
          <a:buFont typeface="Arial"/>
          <a:buChar char="▪"/>
          <a:defRPr sz="1700"/>
        </a:defPPr>
      </a:lstStyle>
    </a:txDef>
  </a:objectDefaults>
  <a:extraClrSchemeLst/>
  <a:custClrLst>
    <a:custClr name="Army Black">
      <a:srgbClr val="221F20"/>
    </a:custClr>
    <a:custClr name="Army Gold">
      <a:srgbClr val="FFCC01"/>
    </a:custClr>
    <a:custClr name="White">
      <a:srgbClr val="FFFFFF"/>
    </a:custClr>
    <a:custClr name="Army Green">
      <a:srgbClr val="2F372F"/>
    </a:custClr>
    <a:custClr name="Tan">
      <a:srgbClr val="F1E4C7"/>
    </a:custClr>
    <a:custClr name="Field 01">
      <a:srgbClr val="727365"/>
    </a:custClr>
    <a:custClr name="Field 02">
      <a:srgbClr val="BFB8A6"/>
    </a:custClr>
    <a:custClr name="Gray 01">
      <a:srgbClr val="565557"/>
    </a:custClr>
    <a:custClr name="Gray 02">
      <a:srgbClr val="D5D5D7"/>
    </a:custClr>
    <a:custClr name="Highlight Orange">
      <a:srgbClr val="F16521"/>
    </a:custClr>
    <a:custClr name="Highlight Green">
      <a:srgbClr val="2DAA27"/>
    </a:custClr>
    <a:custClr name="Highlight Red">
      <a:srgbClr val="CF0000"/>
    </a:custClr>
  </a:custClrLst>
  <a:extLst>
    <a:ext uri="{05A4C25C-085E-4340-85A3-A5531E510DB2}">
      <thm15:themeFamily xmlns:thm15="http://schemas.microsoft.com/office/thememl/2012/main" name="2023 Army AFC Black Header Template Right Light Background.potx" id="{6E518F17-F2F1-4C2C-A3B8-3D948E47BCCA}" vid="{7D076254-0C0E-48C4-B451-053BD75641F7}"/>
    </a:ext>
  </a:extLst>
</a:theme>
</file>

<file path=ppt/theme/theme2.xml><?xml version="1.0" encoding="utf-8"?>
<a:theme xmlns:a="http://schemas.openxmlformats.org/drawingml/2006/main" name="1_2023 Army AFC Black Header Right Light Background">
  <a:themeElements>
    <a:clrScheme name="Army Template">
      <a:dk1>
        <a:srgbClr val="000000"/>
      </a:dk1>
      <a:lt1>
        <a:srgbClr val="FFFFFF"/>
      </a:lt1>
      <a:dk2>
        <a:srgbClr val="221F20"/>
      </a:dk2>
      <a:lt2>
        <a:srgbClr val="FFCC01"/>
      </a:lt2>
      <a:accent1>
        <a:srgbClr val="221F20"/>
      </a:accent1>
      <a:accent2>
        <a:srgbClr val="FFCC01"/>
      </a:accent2>
      <a:accent3>
        <a:srgbClr val="727365"/>
      </a:accent3>
      <a:accent4>
        <a:srgbClr val="D5D5D7"/>
      </a:accent4>
      <a:accent5>
        <a:srgbClr val="565557"/>
      </a:accent5>
      <a:accent6>
        <a:srgbClr val="BFB8A6"/>
      </a:accent6>
      <a:hlink>
        <a:srgbClr val="565557"/>
      </a:hlink>
      <a:folHlink>
        <a:srgbClr val="305B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S Army 2023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  <a:miter/>
        </a:ln>
      </a:spPr>
      <a:bodyPr/>
      <a:lstStyle>
        <a:defPPr algn="ctr">
          <a:lnSpc>
            <a:spcPct val="95000"/>
          </a:lnSpc>
          <a:defRPr sz="17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rgbClr val="FFFFFF"/>
        </a:fontRef>
      </a:style>
    </a:spDef>
    <a:lnDef>
      <a:spPr>
        <a:ln w="12700" cap="flat">
          <a:miter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rgbClr val="FFFFFF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2880" indent="-182880">
          <a:lnSpc>
            <a:spcPct val="95000"/>
          </a:lnSpc>
          <a:spcBef>
            <a:spcPts val="1000"/>
          </a:spcBef>
          <a:buSzPct val="100000"/>
          <a:buFont typeface="Arial"/>
          <a:buChar char="▪"/>
          <a:defRPr sz="1700"/>
        </a:defPPr>
      </a:lstStyle>
    </a:txDef>
  </a:objectDefaults>
  <a:extraClrSchemeLst/>
  <a:custClrLst>
    <a:custClr name="Army Black">
      <a:srgbClr val="221F20"/>
    </a:custClr>
    <a:custClr name="Army Gold">
      <a:srgbClr val="FFCC01"/>
    </a:custClr>
    <a:custClr name="White">
      <a:srgbClr val="FFFFFF"/>
    </a:custClr>
    <a:custClr name="Army Green">
      <a:srgbClr val="2F372F"/>
    </a:custClr>
    <a:custClr name="Tan">
      <a:srgbClr val="F1E4C7"/>
    </a:custClr>
    <a:custClr name="Field 01">
      <a:srgbClr val="727365"/>
    </a:custClr>
    <a:custClr name="Field 02">
      <a:srgbClr val="BFB8A6"/>
    </a:custClr>
    <a:custClr name="Gray 01">
      <a:srgbClr val="565557"/>
    </a:custClr>
    <a:custClr name="Gray 02">
      <a:srgbClr val="D5D5D7"/>
    </a:custClr>
    <a:custClr name="Highlight Orange">
      <a:srgbClr val="F16521"/>
    </a:custClr>
    <a:custClr name="Highlight Green">
      <a:srgbClr val="2DAA27"/>
    </a:custClr>
    <a:custClr name="Highlight Red">
      <a:srgbClr val="CF0000"/>
    </a:custClr>
  </a:custClrLst>
  <a:extLst>
    <a:ext uri="{05A4C25C-085E-4340-85A3-A5531E510DB2}">
      <thm15:themeFamily xmlns:thm15="http://schemas.microsoft.com/office/thememl/2012/main" name="2023 Army AFC Black Header Template Right Light Background.potx" id="{6E518F17-F2F1-4C2C-A3B8-3D948E47BCCA}" vid="{7D076254-0C0E-48C4-B451-053BD75641F7}"/>
    </a:ext>
  </a:extLst>
</a:theme>
</file>

<file path=ppt/theme/theme3.xml><?xml version="1.0" encoding="utf-8"?>
<a:theme xmlns:a="http://schemas.openxmlformats.org/drawingml/2006/main" name="2_2023 Army AFC Black Header Right Light Background">
  <a:themeElements>
    <a:clrScheme name="Army Template">
      <a:dk1>
        <a:srgbClr val="000000"/>
      </a:dk1>
      <a:lt1>
        <a:srgbClr val="FFFFFF"/>
      </a:lt1>
      <a:dk2>
        <a:srgbClr val="221F20"/>
      </a:dk2>
      <a:lt2>
        <a:srgbClr val="FFCC01"/>
      </a:lt2>
      <a:accent1>
        <a:srgbClr val="221F20"/>
      </a:accent1>
      <a:accent2>
        <a:srgbClr val="FFCC01"/>
      </a:accent2>
      <a:accent3>
        <a:srgbClr val="727365"/>
      </a:accent3>
      <a:accent4>
        <a:srgbClr val="D5D5D7"/>
      </a:accent4>
      <a:accent5>
        <a:srgbClr val="565557"/>
      </a:accent5>
      <a:accent6>
        <a:srgbClr val="BFB8A6"/>
      </a:accent6>
      <a:hlink>
        <a:srgbClr val="565557"/>
      </a:hlink>
      <a:folHlink>
        <a:srgbClr val="305B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S Army 2023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  <a:miter/>
        </a:ln>
      </a:spPr>
      <a:bodyPr/>
      <a:lstStyle>
        <a:defPPr algn="ctr">
          <a:lnSpc>
            <a:spcPct val="95000"/>
          </a:lnSpc>
          <a:defRPr sz="17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rgbClr val="FFFFFF"/>
        </a:fontRef>
      </a:style>
    </a:spDef>
    <a:lnDef>
      <a:spPr>
        <a:ln w="12700" cap="flat">
          <a:miter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rgbClr val="FFFFFF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2880" indent="-182880">
          <a:lnSpc>
            <a:spcPct val="95000"/>
          </a:lnSpc>
          <a:spcBef>
            <a:spcPts val="1000"/>
          </a:spcBef>
          <a:buSzPct val="100000"/>
          <a:buFont typeface="Arial"/>
          <a:buChar char="▪"/>
          <a:defRPr sz="1700"/>
        </a:defPPr>
      </a:lstStyle>
    </a:txDef>
  </a:objectDefaults>
  <a:extraClrSchemeLst/>
  <a:custClrLst>
    <a:custClr name="Army Black">
      <a:srgbClr val="221F20"/>
    </a:custClr>
    <a:custClr name="Army Gold">
      <a:srgbClr val="FFCC01"/>
    </a:custClr>
    <a:custClr name="White">
      <a:srgbClr val="FFFFFF"/>
    </a:custClr>
    <a:custClr name="Army Green">
      <a:srgbClr val="2F372F"/>
    </a:custClr>
    <a:custClr name="Tan">
      <a:srgbClr val="F1E4C7"/>
    </a:custClr>
    <a:custClr name="Field 01">
      <a:srgbClr val="727365"/>
    </a:custClr>
    <a:custClr name="Field 02">
      <a:srgbClr val="BFB8A6"/>
    </a:custClr>
    <a:custClr name="Gray 01">
      <a:srgbClr val="565557"/>
    </a:custClr>
    <a:custClr name="Gray 02">
      <a:srgbClr val="D5D5D7"/>
    </a:custClr>
    <a:custClr name="Highlight Orange">
      <a:srgbClr val="F16521"/>
    </a:custClr>
    <a:custClr name="Highlight Green">
      <a:srgbClr val="2DAA27"/>
    </a:custClr>
    <a:custClr name="Highlight Red">
      <a:srgbClr val="CF0000"/>
    </a:custClr>
  </a:custClrLst>
  <a:extLst>
    <a:ext uri="{05A4C25C-085E-4340-85A3-A5531E510DB2}">
      <thm15:themeFamily xmlns:thm15="http://schemas.microsoft.com/office/thememl/2012/main" name="2023 Army AFC Black Header Template Right Light Background.potx" id="{6E518F17-F2F1-4C2C-A3B8-3D948E47BCCA}" vid="{7D076254-0C0E-48C4-B451-053BD75641F7}"/>
    </a:ext>
  </a:extLst>
</a:theme>
</file>

<file path=ppt/theme/theme4.xml><?xml version="1.0" encoding="utf-8"?>
<a:theme xmlns:a="http://schemas.openxmlformats.org/drawingml/2006/main" name="Command Brief Template">
  <a:themeElements>
    <a:clrScheme name="AFC Brand Colors &amp; Accents">
      <a:dk1>
        <a:srgbClr val="000000"/>
      </a:dk1>
      <a:lt1>
        <a:srgbClr val="FFFFFF"/>
      </a:lt1>
      <a:dk2>
        <a:srgbClr val="A1A1A3"/>
      </a:dk2>
      <a:lt2>
        <a:srgbClr val="BFB8A6"/>
      </a:lt2>
      <a:accent1>
        <a:srgbClr val="57584F"/>
      </a:accent1>
      <a:accent2>
        <a:srgbClr val="F4F3F2"/>
      </a:accent2>
      <a:accent3>
        <a:srgbClr val="FFCF00"/>
      </a:accent3>
      <a:accent4>
        <a:srgbClr val="D18A00"/>
      </a:accent4>
      <a:accent5>
        <a:srgbClr val="83847A"/>
      </a:accent5>
      <a:accent6>
        <a:srgbClr val="3F3F3F"/>
      </a:accent6>
      <a:hlink>
        <a:srgbClr val="196EA3"/>
      </a:hlink>
      <a:folHlink>
        <a:srgbClr val="305B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FFD530"/>
      </a:accent1>
      <a:accent2>
        <a:srgbClr val="3F3F3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ommand Brief Template">
  <a:themeElements>
    <a:clrScheme name="AFC Brand Colors &amp; Accents">
      <a:dk1>
        <a:srgbClr val="000000"/>
      </a:dk1>
      <a:lt1>
        <a:srgbClr val="FFFFFF"/>
      </a:lt1>
      <a:dk2>
        <a:srgbClr val="A1A1A3"/>
      </a:dk2>
      <a:lt2>
        <a:srgbClr val="BFB8A6"/>
      </a:lt2>
      <a:accent1>
        <a:srgbClr val="57584F"/>
      </a:accent1>
      <a:accent2>
        <a:srgbClr val="F4F3F2"/>
      </a:accent2>
      <a:accent3>
        <a:srgbClr val="FFCF00"/>
      </a:accent3>
      <a:accent4>
        <a:srgbClr val="D18A00"/>
      </a:accent4>
      <a:accent5>
        <a:srgbClr val="83847A"/>
      </a:accent5>
      <a:accent6>
        <a:srgbClr val="3F3F3F"/>
      </a:accent6>
      <a:hlink>
        <a:srgbClr val="196EA3"/>
      </a:hlink>
      <a:folHlink>
        <a:srgbClr val="305B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ommand Brief Template">
  <a:themeElements>
    <a:clrScheme name="AFC Brand Colors &amp; Accents">
      <a:dk1>
        <a:srgbClr val="000000"/>
      </a:dk1>
      <a:lt1>
        <a:srgbClr val="FFFFFF"/>
      </a:lt1>
      <a:dk2>
        <a:srgbClr val="A1A1A3"/>
      </a:dk2>
      <a:lt2>
        <a:srgbClr val="BFB8A6"/>
      </a:lt2>
      <a:accent1>
        <a:srgbClr val="57584F"/>
      </a:accent1>
      <a:accent2>
        <a:srgbClr val="F4F3F2"/>
      </a:accent2>
      <a:accent3>
        <a:srgbClr val="FFCF00"/>
      </a:accent3>
      <a:accent4>
        <a:srgbClr val="D18A00"/>
      </a:accent4>
      <a:accent5>
        <a:srgbClr val="83847A"/>
      </a:accent5>
      <a:accent6>
        <a:srgbClr val="3F3F3F"/>
      </a:accent6>
      <a:hlink>
        <a:srgbClr val="196EA3"/>
      </a:hlink>
      <a:folHlink>
        <a:srgbClr val="305B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2023_ArmyAFC_PowerPoint_03a_BlackHeader_Right_Light_Widescreen</Template>
  <TotalTime>0</TotalTime>
  <Words>313</Words>
  <Application>Microsoft Office PowerPoint</Application>
  <PresentationFormat>Widescreen</PresentationFormat>
  <Paragraphs>45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Arial</vt:lpstr>
      <vt:lpstr>Arial Black</vt:lpstr>
      <vt:lpstr>Arial Bold</vt:lpstr>
      <vt:lpstr>ArialMT</vt:lpstr>
      <vt:lpstr>Calibri</vt:lpstr>
      <vt:lpstr>Wingdings</vt:lpstr>
      <vt:lpstr>2023 Army AFC Black Header Right Light Background</vt:lpstr>
      <vt:lpstr>1_2023 Army AFC Black Header Right Light Background</vt:lpstr>
      <vt:lpstr>2_2023 Army AFC Black Header Right Light Background</vt:lpstr>
      <vt:lpstr>Command Brief Template</vt:lpstr>
      <vt:lpstr>Custom Design</vt:lpstr>
      <vt:lpstr>1_Command Brief Template</vt:lpstr>
      <vt:lpstr>2_Command Brief Template</vt:lpstr>
      <vt:lpstr>Mr. William B. Nelson Deputy to the Commanding General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cp:lastModifiedBy/>
  <cp:revision>1</cp:revision>
  <dcterms:created xsi:type="dcterms:W3CDTF">2023-07-25T20:15:02Z</dcterms:created>
  <dcterms:modified xsi:type="dcterms:W3CDTF">2023-08-07T21:20:23Z</dcterms:modified>
</cp:coreProperties>
</file>